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99" r:id="rId2"/>
    <p:sldId id="256" r:id="rId3"/>
    <p:sldId id="276" r:id="rId4"/>
    <p:sldId id="277" r:id="rId5"/>
    <p:sldId id="281" r:id="rId6"/>
    <p:sldId id="284" r:id="rId7"/>
    <p:sldId id="278" r:id="rId8"/>
    <p:sldId id="258" r:id="rId9"/>
    <p:sldId id="282" r:id="rId10"/>
    <p:sldId id="280"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01F83C-0466-284F-932B-AC772D82430D}" v="290" dt="2024-12-28T22:41:32.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316"/>
    <p:restoredTop sz="96260"/>
  </p:normalViewPr>
  <p:slideViewPr>
    <p:cSldViewPr snapToGrid="0">
      <p:cViewPr>
        <p:scale>
          <a:sx n="114" d="100"/>
          <a:sy n="114" d="100"/>
        </p:scale>
        <p:origin x="2888" y="-1696"/>
      </p:cViewPr>
      <p:guideLst/>
    </p:cSldViewPr>
  </p:slideViewPr>
  <p:notesTextViewPr>
    <p:cViewPr>
      <p:scale>
        <a:sx n="1" d="1"/>
        <a:sy n="1" d="1"/>
      </p:scale>
      <p:origin x="0" y="0"/>
    </p:cViewPr>
  </p:notesTextViewPr>
  <p:sorterViewPr>
    <p:cViewPr>
      <p:scale>
        <a:sx n="46" d="100"/>
        <a:sy n="4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5C15A-5040-B74C-979C-158A30C3A007}" type="datetimeFigureOut">
              <a:rPr lang="en-US" smtClean="0"/>
              <a:t>12/28/24</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69D6-3A23-1D41-8A9F-CAFE3B39F021}" type="slidenum">
              <a:rPr lang="en-US" smtClean="0"/>
              <a:t>‹#›</a:t>
            </a:fld>
            <a:endParaRPr lang="en-US"/>
          </a:p>
        </p:txBody>
      </p:sp>
    </p:spTree>
    <p:extLst>
      <p:ext uri="{BB962C8B-B14F-4D97-AF65-F5344CB8AC3E}">
        <p14:creationId xmlns:p14="http://schemas.microsoft.com/office/powerpoint/2010/main" val="2505260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58AB-EF19-DD21-236E-455AD15FF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B43A1-4C1A-E272-4DF7-F1BC575B601B}"/>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B53F2748-7D97-C43B-B898-78365D462BFB}"/>
              </a:ext>
            </a:extLst>
          </p:cNvPr>
          <p:cNvSpPr>
            <a:spLocks noGrp="1"/>
          </p:cNvSpPr>
          <p:nvPr>
            <p:ph type="body" idx="1"/>
          </p:nvPr>
        </p:nvSpPr>
        <p:spPr/>
        <p:txBody>
          <a:bodyPr>
            <a:normAutofit/>
          </a:bodyPr>
          <a:lstStyle/>
          <a:p>
            <a:endPar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00EF5313-569C-D495-BC9F-196C7FD3B881}"/>
              </a:ext>
            </a:extLst>
          </p:cNvPr>
          <p:cNvSpPr>
            <a:spLocks noGrp="1"/>
          </p:cNvSpPr>
          <p:nvPr>
            <p:ph type="sldNum" sz="quarter" idx="10"/>
          </p:nvPr>
        </p:nvSpPr>
        <p:spPr/>
        <p:txBody>
          <a:bodyPr/>
          <a:lstStyle/>
          <a:p>
            <a:fld id="{EED5CB7D-DE91-471A-9F47-79D0BFD4F63E}" type="slidenum">
              <a:rPr lang="en-GB" smtClean="0"/>
              <a:pPr/>
              <a:t>4</a:t>
            </a:fld>
            <a:endParaRPr lang="en-GB"/>
          </a:p>
        </p:txBody>
      </p:sp>
    </p:spTree>
    <p:extLst>
      <p:ext uri="{BB962C8B-B14F-4D97-AF65-F5344CB8AC3E}">
        <p14:creationId xmlns:p14="http://schemas.microsoft.com/office/powerpoint/2010/main" val="403084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9A660-184C-2749-4AD7-5BEBFCA24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9CF9E-3D43-D123-A146-39661BCF0654}"/>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A734E8B8-4A73-46A5-672E-D7FE226FBC66}"/>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8E9D3144-0E56-C9AE-B1E5-C3E74C8BB27C}"/>
              </a:ext>
            </a:extLst>
          </p:cNvPr>
          <p:cNvSpPr>
            <a:spLocks noGrp="1"/>
          </p:cNvSpPr>
          <p:nvPr>
            <p:ph type="sldNum" sz="quarter" idx="10"/>
          </p:nvPr>
        </p:nvSpPr>
        <p:spPr/>
        <p:txBody>
          <a:bodyPr/>
          <a:lstStyle/>
          <a:p>
            <a:fld id="{EED5CB7D-DE91-471A-9F47-79D0BFD4F63E}" type="slidenum">
              <a:rPr lang="en-GB" smtClean="0"/>
              <a:pPr/>
              <a:t>14</a:t>
            </a:fld>
            <a:endParaRPr lang="en-GB"/>
          </a:p>
        </p:txBody>
      </p:sp>
    </p:spTree>
    <p:extLst>
      <p:ext uri="{BB962C8B-B14F-4D97-AF65-F5344CB8AC3E}">
        <p14:creationId xmlns:p14="http://schemas.microsoft.com/office/powerpoint/2010/main" val="3097912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E5E87-AC4B-44AC-E597-7F7966A37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A62E0-2930-F54D-DFED-42981139F79A}"/>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59D6F606-8774-3856-75DF-8125A7705BDB}"/>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457F6B5E-AE70-9145-B8B3-FFA81014A105}"/>
              </a:ext>
            </a:extLst>
          </p:cNvPr>
          <p:cNvSpPr>
            <a:spLocks noGrp="1"/>
          </p:cNvSpPr>
          <p:nvPr>
            <p:ph type="sldNum" sz="quarter" idx="10"/>
          </p:nvPr>
        </p:nvSpPr>
        <p:spPr/>
        <p:txBody>
          <a:bodyPr/>
          <a:lstStyle/>
          <a:p>
            <a:fld id="{EED5CB7D-DE91-471A-9F47-79D0BFD4F63E}" type="slidenum">
              <a:rPr lang="en-GB" smtClean="0"/>
              <a:pPr/>
              <a:t>15</a:t>
            </a:fld>
            <a:endParaRPr lang="en-GB"/>
          </a:p>
        </p:txBody>
      </p:sp>
    </p:spTree>
    <p:extLst>
      <p:ext uri="{BB962C8B-B14F-4D97-AF65-F5344CB8AC3E}">
        <p14:creationId xmlns:p14="http://schemas.microsoft.com/office/powerpoint/2010/main" val="2622545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BEEC4-0116-DBBC-052A-6400C9D65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2A8BD-7A52-5ED9-6BD2-447696E0938C}"/>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A15FF2A9-1370-0DCF-0FC7-5355D4F27B1E}"/>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20727B35-D1E8-B443-CC01-2FED664EAE1B}"/>
              </a:ext>
            </a:extLst>
          </p:cNvPr>
          <p:cNvSpPr>
            <a:spLocks noGrp="1"/>
          </p:cNvSpPr>
          <p:nvPr>
            <p:ph type="sldNum" sz="quarter" idx="10"/>
          </p:nvPr>
        </p:nvSpPr>
        <p:spPr/>
        <p:txBody>
          <a:bodyPr/>
          <a:lstStyle/>
          <a:p>
            <a:fld id="{EED5CB7D-DE91-471A-9F47-79D0BFD4F63E}" type="slidenum">
              <a:rPr lang="en-GB" smtClean="0"/>
              <a:pPr/>
              <a:t>16</a:t>
            </a:fld>
            <a:endParaRPr lang="en-GB"/>
          </a:p>
        </p:txBody>
      </p:sp>
    </p:spTree>
    <p:extLst>
      <p:ext uri="{BB962C8B-B14F-4D97-AF65-F5344CB8AC3E}">
        <p14:creationId xmlns:p14="http://schemas.microsoft.com/office/powerpoint/2010/main" val="2190739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C4489-2DF4-B020-6897-25A548969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9BAFC-068E-EB45-53E4-7E7BE6E37C10}"/>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564B65B0-CBCB-0C80-AB8D-8028CC826051}"/>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BD5E504D-5747-17B5-CBE7-327A22F6C447}"/>
              </a:ext>
            </a:extLst>
          </p:cNvPr>
          <p:cNvSpPr>
            <a:spLocks noGrp="1"/>
          </p:cNvSpPr>
          <p:nvPr>
            <p:ph type="sldNum" sz="quarter" idx="10"/>
          </p:nvPr>
        </p:nvSpPr>
        <p:spPr/>
        <p:txBody>
          <a:bodyPr/>
          <a:lstStyle/>
          <a:p>
            <a:fld id="{EED5CB7D-DE91-471A-9F47-79D0BFD4F63E}" type="slidenum">
              <a:rPr lang="en-GB" smtClean="0"/>
              <a:pPr/>
              <a:t>17</a:t>
            </a:fld>
            <a:endParaRPr lang="en-GB"/>
          </a:p>
        </p:txBody>
      </p:sp>
    </p:spTree>
    <p:extLst>
      <p:ext uri="{BB962C8B-B14F-4D97-AF65-F5344CB8AC3E}">
        <p14:creationId xmlns:p14="http://schemas.microsoft.com/office/powerpoint/2010/main" val="1539763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2E09F-0867-B66D-15AB-EA929030D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E4B22-6F42-B57F-6B30-E1396285EA6F}"/>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B9F90115-6495-DE7F-2395-0CD8B63A31CE}"/>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2ECEDB57-FDB9-9327-D450-787134F868CF}"/>
              </a:ext>
            </a:extLst>
          </p:cNvPr>
          <p:cNvSpPr>
            <a:spLocks noGrp="1"/>
          </p:cNvSpPr>
          <p:nvPr>
            <p:ph type="sldNum" sz="quarter" idx="10"/>
          </p:nvPr>
        </p:nvSpPr>
        <p:spPr/>
        <p:txBody>
          <a:bodyPr/>
          <a:lstStyle/>
          <a:p>
            <a:fld id="{EED5CB7D-DE91-471A-9F47-79D0BFD4F63E}" type="slidenum">
              <a:rPr lang="en-GB" smtClean="0"/>
              <a:pPr/>
              <a:t>18</a:t>
            </a:fld>
            <a:endParaRPr lang="en-GB"/>
          </a:p>
        </p:txBody>
      </p:sp>
    </p:spTree>
    <p:extLst>
      <p:ext uri="{BB962C8B-B14F-4D97-AF65-F5344CB8AC3E}">
        <p14:creationId xmlns:p14="http://schemas.microsoft.com/office/powerpoint/2010/main" val="4135235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BAC04-8D4A-B24A-A620-72D70BDE6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760E6-38C7-2481-887D-0291BE51CD0D}"/>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7E267E95-A713-A58B-EAB4-D8970808189F}"/>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2E701C06-D7EC-6DB5-338A-8C979A38F1A6}"/>
              </a:ext>
            </a:extLst>
          </p:cNvPr>
          <p:cNvSpPr>
            <a:spLocks noGrp="1"/>
          </p:cNvSpPr>
          <p:nvPr>
            <p:ph type="sldNum" sz="quarter" idx="10"/>
          </p:nvPr>
        </p:nvSpPr>
        <p:spPr/>
        <p:txBody>
          <a:bodyPr/>
          <a:lstStyle/>
          <a:p>
            <a:fld id="{EED5CB7D-DE91-471A-9F47-79D0BFD4F63E}" type="slidenum">
              <a:rPr lang="en-GB" smtClean="0"/>
              <a:pPr/>
              <a:t>19</a:t>
            </a:fld>
            <a:endParaRPr lang="en-GB"/>
          </a:p>
        </p:txBody>
      </p:sp>
    </p:spTree>
    <p:extLst>
      <p:ext uri="{BB962C8B-B14F-4D97-AF65-F5344CB8AC3E}">
        <p14:creationId xmlns:p14="http://schemas.microsoft.com/office/powerpoint/2010/main" val="4113584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78497-732D-4F66-D016-2B444A165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3C47A-FDBA-8DD5-73E9-433FE110CB25}"/>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54A9FCBD-DCAE-C77F-202A-0F1B1BEB506D}"/>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930E5EDF-7FF6-7141-4E5C-EE4E26E73DF0}"/>
              </a:ext>
            </a:extLst>
          </p:cNvPr>
          <p:cNvSpPr>
            <a:spLocks noGrp="1"/>
          </p:cNvSpPr>
          <p:nvPr>
            <p:ph type="sldNum" sz="quarter" idx="10"/>
          </p:nvPr>
        </p:nvSpPr>
        <p:spPr/>
        <p:txBody>
          <a:bodyPr/>
          <a:lstStyle/>
          <a:p>
            <a:fld id="{EED5CB7D-DE91-471A-9F47-79D0BFD4F63E}" type="slidenum">
              <a:rPr lang="en-GB" smtClean="0"/>
              <a:pPr/>
              <a:t>20</a:t>
            </a:fld>
            <a:endParaRPr lang="en-GB"/>
          </a:p>
        </p:txBody>
      </p:sp>
    </p:spTree>
    <p:extLst>
      <p:ext uri="{BB962C8B-B14F-4D97-AF65-F5344CB8AC3E}">
        <p14:creationId xmlns:p14="http://schemas.microsoft.com/office/powerpoint/2010/main" val="2855665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28F1-C83D-1539-D286-E16A7A9A4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776E2-0A1C-351C-C345-1F579F83DA90}"/>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60B1C2FC-7A52-44B2-E5B2-B668D06CE531}"/>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982D83EF-F99A-C15B-9C94-6A0C6812AEBE}"/>
              </a:ext>
            </a:extLst>
          </p:cNvPr>
          <p:cNvSpPr>
            <a:spLocks noGrp="1"/>
          </p:cNvSpPr>
          <p:nvPr>
            <p:ph type="sldNum" sz="quarter" idx="10"/>
          </p:nvPr>
        </p:nvSpPr>
        <p:spPr/>
        <p:txBody>
          <a:bodyPr/>
          <a:lstStyle/>
          <a:p>
            <a:fld id="{EED5CB7D-DE91-471A-9F47-79D0BFD4F63E}" type="slidenum">
              <a:rPr lang="en-GB" smtClean="0"/>
              <a:pPr/>
              <a:t>21</a:t>
            </a:fld>
            <a:endParaRPr lang="en-GB"/>
          </a:p>
        </p:txBody>
      </p:sp>
    </p:spTree>
    <p:extLst>
      <p:ext uri="{BB962C8B-B14F-4D97-AF65-F5344CB8AC3E}">
        <p14:creationId xmlns:p14="http://schemas.microsoft.com/office/powerpoint/2010/main" val="408295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6C114-684C-9839-E3AF-F983DB96A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1D831-CD89-1125-ADB1-4FEE3FA89CF5}"/>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3184D996-C4A4-4B39-52BC-C85ECD3C809F}"/>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27B0BB6D-ED97-4B91-6FB0-23C66B0031E9}"/>
              </a:ext>
            </a:extLst>
          </p:cNvPr>
          <p:cNvSpPr>
            <a:spLocks noGrp="1"/>
          </p:cNvSpPr>
          <p:nvPr>
            <p:ph type="sldNum" sz="quarter" idx="10"/>
          </p:nvPr>
        </p:nvSpPr>
        <p:spPr/>
        <p:txBody>
          <a:bodyPr/>
          <a:lstStyle/>
          <a:p>
            <a:fld id="{EED5CB7D-DE91-471A-9F47-79D0BFD4F63E}" type="slidenum">
              <a:rPr lang="en-GB" smtClean="0"/>
              <a:pPr/>
              <a:t>22</a:t>
            </a:fld>
            <a:endParaRPr lang="en-GB"/>
          </a:p>
        </p:txBody>
      </p:sp>
    </p:spTree>
    <p:extLst>
      <p:ext uri="{BB962C8B-B14F-4D97-AF65-F5344CB8AC3E}">
        <p14:creationId xmlns:p14="http://schemas.microsoft.com/office/powerpoint/2010/main" val="25601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83269-AE77-CA9C-DF67-81734C622D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F1F3B-C058-DFCF-B0EE-354BFB5A309C}"/>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A22B5EB2-D2D1-6C1B-52BB-A7F6FB1B4DFF}"/>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D9DE1DAC-E4C3-52EF-3E43-664D06CE859C}"/>
              </a:ext>
            </a:extLst>
          </p:cNvPr>
          <p:cNvSpPr>
            <a:spLocks noGrp="1"/>
          </p:cNvSpPr>
          <p:nvPr>
            <p:ph type="sldNum" sz="quarter" idx="10"/>
          </p:nvPr>
        </p:nvSpPr>
        <p:spPr/>
        <p:txBody>
          <a:bodyPr/>
          <a:lstStyle/>
          <a:p>
            <a:fld id="{EED5CB7D-DE91-471A-9F47-79D0BFD4F63E}" type="slidenum">
              <a:rPr lang="en-GB" smtClean="0"/>
              <a:pPr/>
              <a:t>23</a:t>
            </a:fld>
            <a:endParaRPr lang="en-GB"/>
          </a:p>
        </p:txBody>
      </p:sp>
    </p:spTree>
    <p:extLst>
      <p:ext uri="{BB962C8B-B14F-4D97-AF65-F5344CB8AC3E}">
        <p14:creationId xmlns:p14="http://schemas.microsoft.com/office/powerpoint/2010/main" val="146195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9D339-9ABE-7C42-BC43-1ADD0D96D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4ED76-45D7-3E2C-6EF6-FF8EF19D1A49}"/>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6BD1D331-4FA9-F424-2753-A90733267DD3}"/>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7846F8AC-7DD4-09BE-9A60-8BCC04E4EFC7}"/>
              </a:ext>
            </a:extLst>
          </p:cNvPr>
          <p:cNvSpPr>
            <a:spLocks noGrp="1"/>
          </p:cNvSpPr>
          <p:nvPr>
            <p:ph type="sldNum" sz="quarter" idx="10"/>
          </p:nvPr>
        </p:nvSpPr>
        <p:spPr/>
        <p:txBody>
          <a:bodyPr/>
          <a:lstStyle/>
          <a:p>
            <a:fld id="{EED5CB7D-DE91-471A-9F47-79D0BFD4F63E}" type="slidenum">
              <a:rPr lang="en-GB" smtClean="0"/>
              <a:pPr/>
              <a:t>5</a:t>
            </a:fld>
            <a:endParaRPr lang="en-GB"/>
          </a:p>
        </p:txBody>
      </p:sp>
    </p:spTree>
    <p:extLst>
      <p:ext uri="{BB962C8B-B14F-4D97-AF65-F5344CB8AC3E}">
        <p14:creationId xmlns:p14="http://schemas.microsoft.com/office/powerpoint/2010/main" val="3989498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C0870-785C-0D0B-476D-94D7BDD0C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2DE12-AAA3-7B21-5557-E6561F4FA534}"/>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E4FB0F9E-6A68-0A54-3E21-04E519770E49}"/>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DE2A3224-9894-0D22-769A-9D5EF8FFA10F}"/>
              </a:ext>
            </a:extLst>
          </p:cNvPr>
          <p:cNvSpPr>
            <a:spLocks noGrp="1"/>
          </p:cNvSpPr>
          <p:nvPr>
            <p:ph type="sldNum" sz="quarter" idx="10"/>
          </p:nvPr>
        </p:nvSpPr>
        <p:spPr/>
        <p:txBody>
          <a:bodyPr/>
          <a:lstStyle/>
          <a:p>
            <a:fld id="{EED5CB7D-DE91-471A-9F47-79D0BFD4F63E}" type="slidenum">
              <a:rPr lang="en-GB" smtClean="0"/>
              <a:pPr/>
              <a:t>24</a:t>
            </a:fld>
            <a:endParaRPr lang="en-GB"/>
          </a:p>
        </p:txBody>
      </p:sp>
    </p:spTree>
    <p:extLst>
      <p:ext uri="{BB962C8B-B14F-4D97-AF65-F5344CB8AC3E}">
        <p14:creationId xmlns:p14="http://schemas.microsoft.com/office/powerpoint/2010/main" val="135776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22BD2-7D8E-36F0-0EB2-5056C54BB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EC97A-334F-B974-1265-382AEC6D1EF0}"/>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318E9EF4-F6AC-B28B-E4F8-1841E87E3852}"/>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4AA9550E-B604-BAA6-3C53-05724715E3F4}"/>
              </a:ext>
            </a:extLst>
          </p:cNvPr>
          <p:cNvSpPr>
            <a:spLocks noGrp="1"/>
          </p:cNvSpPr>
          <p:nvPr>
            <p:ph type="sldNum" sz="quarter" idx="10"/>
          </p:nvPr>
        </p:nvSpPr>
        <p:spPr/>
        <p:txBody>
          <a:bodyPr/>
          <a:lstStyle/>
          <a:p>
            <a:fld id="{EED5CB7D-DE91-471A-9F47-79D0BFD4F63E}" type="slidenum">
              <a:rPr lang="en-GB" smtClean="0"/>
              <a:pPr/>
              <a:t>6</a:t>
            </a:fld>
            <a:endParaRPr lang="en-GB"/>
          </a:p>
        </p:txBody>
      </p:sp>
    </p:spTree>
    <p:extLst>
      <p:ext uri="{BB962C8B-B14F-4D97-AF65-F5344CB8AC3E}">
        <p14:creationId xmlns:p14="http://schemas.microsoft.com/office/powerpoint/2010/main" val="6337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F762-08DD-FC50-150F-89E31C805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A6EEB-A829-B990-C0C2-A57357781C91}"/>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58B05348-3F16-15BA-06BA-A36FBACF2D31}"/>
              </a:ext>
            </a:extLst>
          </p:cNvPr>
          <p:cNvSpPr>
            <a:spLocks noGrp="1"/>
          </p:cNvSpPr>
          <p:nvPr>
            <p:ph type="body" idx="1"/>
          </p:nvPr>
        </p:nvSpPr>
        <p:spPr/>
        <p:txBody>
          <a:bodyPr>
            <a:normAutofit/>
          </a:bodyPr>
          <a:lstStyle/>
          <a:p>
            <a:endPar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a:extLst>
              <a:ext uri="{FF2B5EF4-FFF2-40B4-BE49-F238E27FC236}">
                <a16:creationId xmlns:a16="http://schemas.microsoft.com/office/drawing/2014/main" id="{08753B6F-4D39-48BD-0444-595B7BF01288}"/>
              </a:ext>
            </a:extLst>
          </p:cNvPr>
          <p:cNvSpPr>
            <a:spLocks noGrp="1"/>
          </p:cNvSpPr>
          <p:nvPr>
            <p:ph type="sldNum" sz="quarter" idx="10"/>
          </p:nvPr>
        </p:nvSpPr>
        <p:spPr/>
        <p:txBody>
          <a:bodyPr/>
          <a:lstStyle/>
          <a:p>
            <a:fld id="{EED5CB7D-DE91-471A-9F47-79D0BFD4F63E}" type="slidenum">
              <a:rPr lang="en-GB" smtClean="0"/>
              <a:pPr/>
              <a:t>7</a:t>
            </a:fld>
            <a:endParaRPr lang="en-GB"/>
          </a:p>
        </p:txBody>
      </p:sp>
    </p:spTree>
    <p:extLst>
      <p:ext uri="{BB962C8B-B14F-4D97-AF65-F5344CB8AC3E}">
        <p14:creationId xmlns:p14="http://schemas.microsoft.com/office/powerpoint/2010/main" val="306607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9788" y="744538"/>
            <a:ext cx="2578100" cy="3722687"/>
          </a:xfrm>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EED5CB7D-DE91-471A-9F47-79D0BFD4F63E}" type="slidenum">
              <a:rPr lang="en-GB" smtClean="0"/>
              <a:pPr/>
              <a:t>8</a:t>
            </a:fld>
            <a:endParaRPr lang="en-GB"/>
          </a:p>
        </p:txBody>
      </p:sp>
    </p:spTree>
    <p:extLst>
      <p:ext uri="{BB962C8B-B14F-4D97-AF65-F5344CB8AC3E}">
        <p14:creationId xmlns:p14="http://schemas.microsoft.com/office/powerpoint/2010/main" val="2448333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CD064-6D3F-C5F2-E05C-F26F94164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27E7D-8562-D354-FE73-FEBE3C771590}"/>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2E45379A-F36E-4DFB-AC32-57F87D3D9018}"/>
              </a:ext>
            </a:extLst>
          </p:cNvPr>
          <p:cNvSpPr>
            <a:spLocks noGrp="1"/>
          </p:cNvSpPr>
          <p:nvPr>
            <p:ph type="body" idx="1"/>
          </p:nvPr>
        </p:nvSpPr>
        <p:spPr/>
        <p:txBody>
          <a:bodyPr>
            <a:normAutofit/>
          </a:bodyPr>
          <a:lstStyle/>
          <a:p>
            <a:endParaRPr lang="en-GB" dirty="0"/>
          </a:p>
        </p:txBody>
      </p:sp>
      <p:sp>
        <p:nvSpPr>
          <p:cNvPr id="4" name="Slide Number Placeholder 3">
            <a:extLst>
              <a:ext uri="{FF2B5EF4-FFF2-40B4-BE49-F238E27FC236}">
                <a16:creationId xmlns:a16="http://schemas.microsoft.com/office/drawing/2014/main" id="{1ECC6B22-7986-A24C-0767-79758793D542}"/>
              </a:ext>
            </a:extLst>
          </p:cNvPr>
          <p:cNvSpPr>
            <a:spLocks noGrp="1"/>
          </p:cNvSpPr>
          <p:nvPr>
            <p:ph type="sldNum" sz="quarter" idx="10"/>
          </p:nvPr>
        </p:nvSpPr>
        <p:spPr/>
        <p:txBody>
          <a:bodyPr/>
          <a:lstStyle/>
          <a:p>
            <a:fld id="{EED5CB7D-DE91-471A-9F47-79D0BFD4F63E}" type="slidenum">
              <a:rPr lang="en-GB" smtClean="0"/>
              <a:pPr/>
              <a:t>10</a:t>
            </a:fld>
            <a:endParaRPr lang="en-GB"/>
          </a:p>
        </p:txBody>
      </p:sp>
    </p:spTree>
    <p:extLst>
      <p:ext uri="{BB962C8B-B14F-4D97-AF65-F5344CB8AC3E}">
        <p14:creationId xmlns:p14="http://schemas.microsoft.com/office/powerpoint/2010/main" val="94639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4B992-208A-479D-D9F0-A977621C1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B5652-9CDB-3D2F-A11E-AB8E40A12252}"/>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9DB37CBE-320A-81C2-6028-7B4D22EA73CA}"/>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BE43EFD7-B8C3-F582-2783-C45E1C010944}"/>
              </a:ext>
            </a:extLst>
          </p:cNvPr>
          <p:cNvSpPr>
            <a:spLocks noGrp="1"/>
          </p:cNvSpPr>
          <p:nvPr>
            <p:ph type="sldNum" sz="quarter" idx="10"/>
          </p:nvPr>
        </p:nvSpPr>
        <p:spPr/>
        <p:txBody>
          <a:bodyPr/>
          <a:lstStyle/>
          <a:p>
            <a:fld id="{EED5CB7D-DE91-471A-9F47-79D0BFD4F63E}" type="slidenum">
              <a:rPr lang="en-GB" smtClean="0"/>
              <a:pPr/>
              <a:t>11</a:t>
            </a:fld>
            <a:endParaRPr lang="en-GB"/>
          </a:p>
        </p:txBody>
      </p:sp>
    </p:spTree>
    <p:extLst>
      <p:ext uri="{BB962C8B-B14F-4D97-AF65-F5344CB8AC3E}">
        <p14:creationId xmlns:p14="http://schemas.microsoft.com/office/powerpoint/2010/main" val="3704779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70C58-B9A6-8A6F-A9BB-993E8DC7E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CD5C9-30FC-E55E-0D75-298683E218B4}"/>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E8121115-DD45-5DF5-3D0B-B0C9312EC7D1}"/>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303A9815-CBB3-7833-643A-54201FB80D19}"/>
              </a:ext>
            </a:extLst>
          </p:cNvPr>
          <p:cNvSpPr>
            <a:spLocks noGrp="1"/>
          </p:cNvSpPr>
          <p:nvPr>
            <p:ph type="sldNum" sz="quarter" idx="10"/>
          </p:nvPr>
        </p:nvSpPr>
        <p:spPr/>
        <p:txBody>
          <a:bodyPr/>
          <a:lstStyle/>
          <a:p>
            <a:fld id="{EED5CB7D-DE91-471A-9F47-79D0BFD4F63E}" type="slidenum">
              <a:rPr lang="en-GB" smtClean="0"/>
              <a:pPr/>
              <a:t>12</a:t>
            </a:fld>
            <a:endParaRPr lang="en-GB"/>
          </a:p>
        </p:txBody>
      </p:sp>
    </p:spTree>
    <p:extLst>
      <p:ext uri="{BB962C8B-B14F-4D97-AF65-F5344CB8AC3E}">
        <p14:creationId xmlns:p14="http://schemas.microsoft.com/office/powerpoint/2010/main" val="3977312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DAEBA-62A2-C449-82AB-D752A4FDD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FD728-3B16-F8C0-A406-2F42B5AB5BC1}"/>
              </a:ext>
            </a:extLst>
          </p:cNvPr>
          <p:cNvSpPr>
            <a:spLocks noGrp="1" noRot="1" noChangeAspect="1"/>
          </p:cNvSpPr>
          <p:nvPr>
            <p:ph type="sldImg"/>
          </p:nvPr>
        </p:nvSpPr>
        <p:spPr>
          <a:xfrm>
            <a:off x="2109788" y="744538"/>
            <a:ext cx="2578100" cy="3722687"/>
          </a:xfrm>
        </p:spPr>
      </p:sp>
      <p:sp>
        <p:nvSpPr>
          <p:cNvPr id="3" name="Notes Placeholder 2">
            <a:extLst>
              <a:ext uri="{FF2B5EF4-FFF2-40B4-BE49-F238E27FC236}">
                <a16:creationId xmlns:a16="http://schemas.microsoft.com/office/drawing/2014/main" id="{78566C6E-96A0-B215-8DB6-38C37A80D3C2}"/>
              </a:ext>
            </a:extLst>
          </p:cNvPr>
          <p:cNvSpPr>
            <a:spLocks noGrp="1"/>
          </p:cNvSpPr>
          <p:nvPr>
            <p:ph type="body" idx="1"/>
          </p:nvPr>
        </p:nvSpPr>
        <p:spPr/>
        <p:txBody>
          <a:bodyPr>
            <a:normAutofit/>
          </a:bodyPr>
          <a:lstStyle/>
          <a:p>
            <a:r>
              <a:rPr lang="en-GB" dirty="0"/>
              <a:t>Blank Template</a:t>
            </a:r>
          </a:p>
        </p:txBody>
      </p:sp>
      <p:sp>
        <p:nvSpPr>
          <p:cNvPr id="4" name="Slide Number Placeholder 3">
            <a:extLst>
              <a:ext uri="{FF2B5EF4-FFF2-40B4-BE49-F238E27FC236}">
                <a16:creationId xmlns:a16="http://schemas.microsoft.com/office/drawing/2014/main" id="{D0D05000-5781-D677-B914-3BF3BAFB0226}"/>
              </a:ext>
            </a:extLst>
          </p:cNvPr>
          <p:cNvSpPr>
            <a:spLocks noGrp="1"/>
          </p:cNvSpPr>
          <p:nvPr>
            <p:ph type="sldNum" sz="quarter" idx="10"/>
          </p:nvPr>
        </p:nvSpPr>
        <p:spPr/>
        <p:txBody>
          <a:bodyPr/>
          <a:lstStyle/>
          <a:p>
            <a:fld id="{EED5CB7D-DE91-471A-9F47-79D0BFD4F63E}" type="slidenum">
              <a:rPr lang="en-GB" smtClean="0"/>
              <a:pPr/>
              <a:t>13</a:t>
            </a:fld>
            <a:endParaRPr lang="en-GB"/>
          </a:p>
        </p:txBody>
      </p:sp>
    </p:spTree>
    <p:extLst>
      <p:ext uri="{BB962C8B-B14F-4D97-AF65-F5344CB8AC3E}">
        <p14:creationId xmlns:p14="http://schemas.microsoft.com/office/powerpoint/2010/main" val="23910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B1230FB-6F9E-CC4A-A426-3DC3CBF39B2B}" type="datetimeFigureOut">
              <a:rPr lang="en-US" smtClean="0"/>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304938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2"/>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5B1230FB-6F9E-CC4A-A426-3DC3CBF39B2B}" type="datetimeFigureOut">
              <a:rPr lang="en-US" smtClean="0"/>
              <a:t>12/28/24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230896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1230FB-6F9E-CC4A-A426-3DC3CBF39B2B}" type="datetimeFigureOut">
              <a:rPr lang="en-US" smtClean="0"/>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2139986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1230FB-6F9E-CC4A-A426-3DC3CBF39B2B}" type="datetimeFigureOut">
              <a:rPr lang="en-US" smtClean="0"/>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2398274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 Whi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7A660-F37E-175C-F80F-71B7EE1591A0}"/>
              </a:ext>
            </a:extLst>
          </p:cNvPr>
          <p:cNvPicPr>
            <a:picLocks noChangeAspect="1"/>
          </p:cNvPicPr>
          <p:nvPr userDrawn="1"/>
        </p:nvPicPr>
        <p:blipFill>
          <a:blip r:embed="rId2">
            <a:alphaModFix amt="35000"/>
          </a:blip>
          <a:srcRect l="8300" t="12073" r="8300" b="11427"/>
          <a:stretch/>
        </p:blipFill>
        <p:spPr>
          <a:xfrm>
            <a:off x="0" y="0"/>
            <a:ext cx="6858000" cy="9906000"/>
          </a:xfrm>
          <a:prstGeom prst="rect">
            <a:avLst/>
          </a:prstGeom>
        </p:spPr>
      </p:pic>
    </p:spTree>
    <p:extLst>
      <p:ext uri="{BB962C8B-B14F-4D97-AF65-F5344CB8AC3E}">
        <p14:creationId xmlns:p14="http://schemas.microsoft.com/office/powerpoint/2010/main" val="68200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B1230FB-6F9E-CC4A-A426-3DC3CBF39B2B}" type="datetimeFigureOut">
              <a:rPr lang="en-US" smtClean="0"/>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161542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B1230FB-6F9E-CC4A-A426-3DC3CBF39B2B}" type="datetimeFigureOut">
              <a:rPr lang="en-US" smtClean="0"/>
              <a:t>12/28/24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2622261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230FB-6F9E-CC4A-A426-3DC3CBF39B2B}" type="datetimeFigureOut">
              <a:rPr lang="en-US" smtClean="0"/>
              <a:t>12/28/24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1590421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B1230FB-6F9E-CC4A-A426-3DC3CBF39B2B}" type="datetimeFigureOut">
              <a:rPr lang="en-US" smtClean="0"/>
              <a:t>12/28/24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145229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B1230FB-6F9E-CC4A-A426-3DC3CBF39B2B}" type="datetimeFigureOut">
              <a:rPr lang="en-US" smtClean="0"/>
              <a:t>12/28/24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118545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3734F4-775F-FBC7-DBEF-D0F54AF6AB24}"/>
              </a:ext>
            </a:extLst>
          </p:cNvPr>
          <p:cNvPicPr>
            <a:picLocks noChangeAspect="1"/>
          </p:cNvPicPr>
          <p:nvPr userDrawn="1"/>
        </p:nvPicPr>
        <p:blipFill>
          <a:blip r:embed="rId2">
            <a:alphaModFix amt="70000"/>
          </a:blip>
          <a:srcRect l="5021" t="12875" r="5021" b="12875"/>
          <a:stretch/>
        </p:blipFill>
        <p:spPr>
          <a:xfrm>
            <a:off x="0" y="1"/>
            <a:ext cx="6858000" cy="9906000"/>
          </a:xfrm>
          <a:prstGeom prst="rect">
            <a:avLst/>
          </a:prstGeom>
        </p:spPr>
      </p:pic>
    </p:spTree>
    <p:extLst>
      <p:ext uri="{BB962C8B-B14F-4D97-AF65-F5344CB8AC3E}">
        <p14:creationId xmlns:p14="http://schemas.microsoft.com/office/powerpoint/2010/main" val="163649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9AE7F-D125-B1B1-045A-B085486A0C7B}"/>
              </a:ext>
            </a:extLst>
          </p:cNvPr>
          <p:cNvPicPr>
            <a:picLocks noChangeAspect="1"/>
          </p:cNvPicPr>
          <p:nvPr userDrawn="1"/>
        </p:nvPicPr>
        <p:blipFill>
          <a:blip r:embed="rId2">
            <a:alphaModFix amt="61000"/>
          </a:blip>
          <a:srcRect l="8179" t="12542" r="6729" b="10589"/>
          <a:stretch/>
        </p:blipFill>
        <p:spPr>
          <a:xfrm>
            <a:off x="0" y="0"/>
            <a:ext cx="6858000" cy="9906000"/>
          </a:xfrm>
          <a:prstGeom prst="rect">
            <a:avLst/>
          </a:prstGeom>
        </p:spPr>
      </p:pic>
      <p:pic>
        <p:nvPicPr>
          <p:cNvPr id="7" name="Picture 6">
            <a:extLst>
              <a:ext uri="{FF2B5EF4-FFF2-40B4-BE49-F238E27FC236}">
                <a16:creationId xmlns:a16="http://schemas.microsoft.com/office/drawing/2014/main" id="{27B939A6-579E-676D-BCB6-AE35E25E554A}"/>
              </a:ext>
            </a:extLst>
          </p:cNvPr>
          <p:cNvPicPr>
            <a:picLocks noChangeAspect="1"/>
          </p:cNvPicPr>
          <p:nvPr userDrawn="1"/>
        </p:nvPicPr>
        <p:blipFill>
          <a:blip r:embed="rId3">
            <a:alphaModFix amt="43000"/>
          </a:blip>
          <a:srcRect l="1778" t="5147" r="2258" b="4138"/>
          <a:stretch/>
        </p:blipFill>
        <p:spPr>
          <a:xfrm>
            <a:off x="204309" y="908210"/>
            <a:ext cx="3659446" cy="3868334"/>
          </a:xfrm>
          <a:prstGeom prst="rect">
            <a:avLst/>
          </a:prstGeom>
        </p:spPr>
      </p:pic>
    </p:spTree>
    <p:extLst>
      <p:ext uri="{BB962C8B-B14F-4D97-AF65-F5344CB8AC3E}">
        <p14:creationId xmlns:p14="http://schemas.microsoft.com/office/powerpoint/2010/main" val="3439506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2"/>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5B1230FB-6F9E-CC4A-A426-3DC3CBF39B2B}" type="datetimeFigureOut">
              <a:rPr lang="en-US" smtClean="0"/>
              <a:t>12/28/24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67FE9-FF22-FE4E-8D6B-55CA9CD324D0}" type="slidenum">
              <a:rPr lang="en-US" smtClean="0"/>
              <a:t>‹#›</a:t>
            </a:fld>
            <a:endParaRPr lang="en-US"/>
          </a:p>
        </p:txBody>
      </p:sp>
    </p:spTree>
    <p:extLst>
      <p:ext uri="{BB962C8B-B14F-4D97-AF65-F5344CB8AC3E}">
        <p14:creationId xmlns:p14="http://schemas.microsoft.com/office/powerpoint/2010/main" val="3169068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7"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5B1230FB-6F9E-CC4A-A426-3DC3CBF39B2B}" type="datetimeFigureOut">
              <a:rPr lang="en-US" smtClean="0"/>
              <a:t>12/28/24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C1567FE9-FF22-FE4E-8D6B-55CA9CD324D0}" type="slidenum">
              <a:rPr lang="en-US" smtClean="0"/>
              <a:t>‹#›</a:t>
            </a:fld>
            <a:endParaRPr lang="en-US"/>
          </a:p>
        </p:txBody>
      </p:sp>
    </p:spTree>
    <p:extLst>
      <p:ext uri="{BB962C8B-B14F-4D97-AF65-F5344CB8AC3E}">
        <p14:creationId xmlns:p14="http://schemas.microsoft.com/office/powerpoint/2010/main" val="672255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 id="2147483668" r:id="rId9"/>
    <p:sldLayoutId id="2147483669" r:id="rId10"/>
    <p:sldLayoutId id="2147483670" r:id="rId11"/>
    <p:sldLayoutId id="2147483671" r:id="rId12"/>
    <p:sldLayoutId id="214748367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0.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5.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6.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7.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8.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9.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0.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15.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5E60F-2F91-BC68-47E9-44D3D324736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18E94F7-AB34-0192-F520-AAB11EF16CDE}"/>
              </a:ext>
            </a:extLst>
          </p:cNvPr>
          <p:cNvSpPr/>
          <p:nvPr/>
        </p:nvSpPr>
        <p:spPr>
          <a:xfrm>
            <a:off x="0" y="245645"/>
            <a:ext cx="6858000" cy="707886"/>
          </a:xfrm>
          <a:prstGeom prst="rect">
            <a:avLst/>
          </a:prstGeom>
          <a:noFill/>
        </p:spPr>
        <p:txBody>
          <a:bodyPr wrap="square" lIns="91440" tIns="45720" rIns="91440" bIns="45720">
            <a:spAutoFit/>
          </a:bodyPr>
          <a:lstStyle/>
          <a:p>
            <a:pPr algn="ctr"/>
            <a:r>
              <a:rPr lang="en-GB" sz="4000" b="0" cap="none" spc="0" dirty="0">
                <a:ln w="0"/>
                <a:solidFill>
                  <a:schemeClr val="tx1"/>
                </a:solidFill>
                <a:effectLst>
                  <a:outerShdw blurRad="38100" dist="19050" dir="2700000" algn="tl" rotWithShape="0">
                    <a:schemeClr val="dk1">
                      <a:alpha val="40000"/>
                    </a:schemeClr>
                  </a:outerShdw>
                </a:effectLst>
                <a:latin typeface="Apple Chancery" panose="03020702040506060504" pitchFamily="66" charset="-79"/>
              </a:rPr>
              <a:t>THE PIRATE GAME</a:t>
            </a:r>
          </a:p>
        </p:txBody>
      </p:sp>
      <p:sp>
        <p:nvSpPr>
          <p:cNvPr id="7" name="TextBox 6">
            <a:extLst>
              <a:ext uri="{FF2B5EF4-FFF2-40B4-BE49-F238E27FC236}">
                <a16:creationId xmlns:a16="http://schemas.microsoft.com/office/drawing/2014/main" id="{839C8634-6268-BC55-A0B8-21E9DC33EA35}"/>
              </a:ext>
            </a:extLst>
          </p:cNvPr>
          <p:cNvSpPr txBox="1"/>
          <p:nvPr/>
        </p:nvSpPr>
        <p:spPr>
          <a:xfrm>
            <a:off x="282762" y="953531"/>
            <a:ext cx="6292476" cy="774383"/>
          </a:xfrm>
          <a:prstGeom prst="roundRect">
            <a:avLst>
              <a:gd name="adj" fmla="val 8908"/>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nchor="ctr">
            <a:spAutoFit/>
          </a:bodyPr>
          <a:lstStyle/>
          <a:p>
            <a:r>
              <a:rPr lang="en-GB" sz="1050" dirty="0">
                <a:solidFill>
                  <a:srgbClr val="0E0E0E"/>
                </a:solidFill>
                <a:effectLst/>
                <a:latin typeface="Apple Chancery" panose="03020702040506060504" pitchFamily="66" charset="-79"/>
                <a:cs typeface="Apple Chancery" panose="03020702040506060504" pitchFamily="66" charset="-79"/>
              </a:rPr>
              <a:t>In </a:t>
            </a:r>
            <a:r>
              <a:rPr lang="en-GB" sz="1050" b="1" dirty="0">
                <a:solidFill>
                  <a:srgbClr val="0E0E0E"/>
                </a:solidFill>
                <a:effectLst/>
                <a:latin typeface="APPLE CHANCERY" panose="03020702040506060504" pitchFamily="66" charset="-79"/>
                <a:cs typeface="APPLE CHANCERY" panose="03020702040506060504" pitchFamily="66" charset="-79"/>
              </a:rPr>
              <a:t>The Pirate Game</a:t>
            </a:r>
            <a:r>
              <a:rPr lang="en-GB" sz="1050" dirty="0">
                <a:solidFill>
                  <a:srgbClr val="0E0E0E"/>
                </a:solidFill>
                <a:effectLst/>
                <a:latin typeface="Apple Chancery" panose="03020702040506060504" pitchFamily="66" charset="-79"/>
                <a:cs typeface="Apple Chancery" panose="03020702040506060504" pitchFamily="66" charset="-79"/>
              </a:rPr>
              <a:t>, the teacher takes on the role of the </a:t>
            </a:r>
            <a:r>
              <a:rPr lang="en-GB" sz="1050" b="1" dirty="0">
                <a:solidFill>
                  <a:srgbClr val="0E0E0E"/>
                </a:solidFill>
                <a:effectLst/>
                <a:latin typeface="APPLE CHANCERY" panose="03020702040506060504" pitchFamily="66" charset="-79"/>
                <a:cs typeface="APPLE CHANCERY" panose="03020702040506060504" pitchFamily="66" charset="-79"/>
              </a:rPr>
              <a:t>Legendary Pirate Captain</a:t>
            </a:r>
            <a:r>
              <a:rPr lang="en-GB" sz="1050" dirty="0">
                <a:solidFill>
                  <a:srgbClr val="0E0E0E"/>
                </a:solidFill>
                <a:effectLst/>
                <a:latin typeface="Apple Chancery" panose="03020702040506060504" pitchFamily="66" charset="-79"/>
                <a:cs typeface="Apple Chancery" panose="03020702040506060504" pitchFamily="66" charset="-79"/>
              </a:rPr>
              <a:t>, leading the adventure, while the students form teams of </a:t>
            </a:r>
            <a:r>
              <a:rPr lang="en-GB" sz="1050" b="1" dirty="0">
                <a:solidFill>
                  <a:srgbClr val="0E0E0E"/>
                </a:solidFill>
                <a:effectLst/>
                <a:latin typeface="APPLE CHANCERY" panose="03020702040506060504" pitchFamily="66" charset="-79"/>
                <a:cs typeface="APPLE CHANCERY" panose="03020702040506060504" pitchFamily="66" charset="-79"/>
              </a:rPr>
              <a:t>pirate minions</a:t>
            </a:r>
            <a:r>
              <a:rPr lang="en-GB" sz="1050" dirty="0">
                <a:solidFill>
                  <a:srgbClr val="0E0E0E"/>
                </a:solidFill>
                <a:effectLst/>
                <a:latin typeface="Apple Chancery" panose="03020702040506060504" pitchFamily="66" charset="-79"/>
                <a:cs typeface="Apple Chancery" panose="03020702040506060504" pitchFamily="66" charset="-79"/>
              </a:rPr>
              <a:t>, competing for treasure and dominance on the high seas. The game unfolds on a treasure map, represented by a grid labelled </a:t>
            </a:r>
            <a:r>
              <a:rPr lang="en-GB" sz="1050" b="1" dirty="0">
                <a:solidFill>
                  <a:srgbClr val="0E0E0E"/>
                </a:solidFill>
                <a:effectLst/>
                <a:latin typeface="APPLE CHANCERY" panose="03020702040506060504" pitchFamily="66" charset="-79"/>
                <a:cs typeface="APPLE CHANCERY" panose="03020702040506060504" pitchFamily="66" charset="-79"/>
              </a:rPr>
              <a:t>A-G</a:t>
            </a:r>
            <a:r>
              <a:rPr lang="en-GB" sz="1050" dirty="0">
                <a:solidFill>
                  <a:srgbClr val="0E0E0E"/>
                </a:solidFill>
                <a:effectLst/>
                <a:latin typeface="Apple Chancery" panose="03020702040506060504" pitchFamily="66" charset="-79"/>
                <a:cs typeface="Apple Chancery" panose="03020702040506060504" pitchFamily="66" charset="-79"/>
              </a:rPr>
              <a:t> across the columns and </a:t>
            </a:r>
            <a:r>
              <a:rPr lang="en-GB" sz="1050" b="1" dirty="0">
                <a:solidFill>
                  <a:srgbClr val="0E0E0E"/>
                </a:solidFill>
                <a:effectLst/>
                <a:latin typeface="APPLE CHANCERY" panose="03020702040506060504" pitchFamily="66" charset="-79"/>
                <a:cs typeface="APPLE CHANCERY" panose="03020702040506060504" pitchFamily="66" charset="-79"/>
              </a:rPr>
              <a:t>1-7</a:t>
            </a:r>
            <a:r>
              <a:rPr lang="en-GB" sz="1050" dirty="0">
                <a:solidFill>
                  <a:srgbClr val="0E0E0E"/>
                </a:solidFill>
                <a:effectLst/>
                <a:latin typeface="Apple Chancery" panose="03020702040506060504" pitchFamily="66" charset="-79"/>
                <a:cs typeface="Apple Chancery" panose="03020702040506060504" pitchFamily="66" charset="-79"/>
              </a:rPr>
              <a:t> down the rows.</a:t>
            </a:r>
          </a:p>
        </p:txBody>
      </p:sp>
      <p:sp>
        <p:nvSpPr>
          <p:cNvPr id="10" name="TextBox 9">
            <a:extLst>
              <a:ext uri="{FF2B5EF4-FFF2-40B4-BE49-F238E27FC236}">
                <a16:creationId xmlns:a16="http://schemas.microsoft.com/office/drawing/2014/main" id="{4F92ED7D-04E4-988E-953A-9979FB7936A8}"/>
              </a:ext>
            </a:extLst>
          </p:cNvPr>
          <p:cNvSpPr txBox="1"/>
          <p:nvPr/>
        </p:nvSpPr>
        <p:spPr>
          <a:xfrm>
            <a:off x="258929" y="1859906"/>
            <a:ext cx="6292476" cy="1282571"/>
          </a:xfrm>
          <a:prstGeom prst="roundRect">
            <a:avLst>
              <a:gd name="adj" fmla="val 8908"/>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nchor="ctr">
            <a:spAutoFit/>
          </a:bodyPr>
          <a:lstStyle/>
          <a:p>
            <a:r>
              <a:rPr lang="en-GB" sz="1050" b="1" dirty="0">
                <a:solidFill>
                  <a:srgbClr val="0E0E0E"/>
                </a:solidFill>
                <a:effectLst/>
                <a:latin typeface="APPLE CHANCERY" panose="03020702040506060504" pitchFamily="66" charset="-79"/>
                <a:cs typeface="APPLE CHANCERY" panose="03020702040506060504" pitchFamily="66" charset="-79"/>
              </a:rPr>
              <a:t>How to Play</a:t>
            </a:r>
            <a:endParaRPr lang="en-GB" sz="1050" dirty="0">
              <a:solidFill>
                <a:srgbClr val="0E0E0E"/>
              </a:solidFill>
              <a:effectLst/>
              <a:latin typeface="Apple Chancery" panose="03020702040506060504" pitchFamily="66" charset="-79"/>
              <a:cs typeface="Apple Chancery" panose="03020702040506060504" pitchFamily="66" charset="-79"/>
            </a:endParaRPr>
          </a:p>
          <a:p>
            <a:pPr marL="228600" indent="-228600">
              <a:buFont typeface="+mj-lt"/>
              <a:buAutoNum type="arabicPeriod"/>
            </a:pPr>
            <a:r>
              <a:rPr lang="en-GB" sz="1050" dirty="0">
                <a:solidFill>
                  <a:srgbClr val="0E0E0E"/>
                </a:solidFill>
                <a:latin typeface="Apple Chancery" panose="03020702040506060504" pitchFamily="66" charset="-79"/>
                <a:cs typeface="Apple Chancery" panose="03020702040506060504" pitchFamily="66" charset="-79"/>
              </a:rPr>
              <a:t>T</a:t>
            </a:r>
            <a:r>
              <a:rPr lang="en-GB" sz="1050" dirty="0">
                <a:solidFill>
                  <a:srgbClr val="0E0E0E"/>
                </a:solidFill>
                <a:effectLst/>
                <a:latin typeface="Apple Chancery" panose="03020702040506060504" pitchFamily="66" charset="-79"/>
                <a:cs typeface="Apple Chancery" panose="03020702040506060504" pitchFamily="66" charset="-79"/>
              </a:rPr>
              <a:t>he </a:t>
            </a:r>
            <a:r>
              <a:rPr lang="en-GB" sz="1050" dirty="0">
                <a:solidFill>
                  <a:srgbClr val="0E0E0E"/>
                </a:solidFill>
                <a:effectLst/>
                <a:latin typeface="Apple Chancery" panose="03020702040506060504" pitchFamily="66" charset="-79"/>
                <a:cs typeface="Apple Chancery" panose="03020702040506060504" pitchFamily="66" charset="-79"/>
              </a:rPr>
              <a:t>Pirate Captain (teacher) selects a grid reference to begin the game, such as </a:t>
            </a:r>
            <a:r>
              <a:rPr lang="en-GB" sz="1050" b="1" dirty="0">
                <a:solidFill>
                  <a:srgbClr val="0E0E0E"/>
                </a:solidFill>
                <a:effectLst/>
                <a:latin typeface="APPLE CHANCERY" panose="03020702040506060504" pitchFamily="66" charset="-79"/>
                <a:cs typeface="APPLE CHANCERY" panose="03020702040506060504" pitchFamily="66" charset="-79"/>
              </a:rPr>
              <a:t>F1</a:t>
            </a:r>
            <a:r>
              <a:rPr lang="en-GB" sz="1050" dirty="0">
                <a:solidFill>
                  <a:srgbClr val="0E0E0E"/>
                </a:solidFill>
                <a:effectLst/>
                <a:latin typeface="Apple Chancery" panose="03020702040506060504" pitchFamily="66" charset="-79"/>
                <a:cs typeface="Apple Chancery" panose="03020702040506060504" pitchFamily="66" charset="-79"/>
              </a:rPr>
              <a:t>.</a:t>
            </a:r>
          </a:p>
          <a:p>
            <a:pPr marL="228600" indent="-228600">
              <a:buFont typeface="+mj-lt"/>
              <a:buAutoNum type="arabicPeriod"/>
            </a:pPr>
            <a:r>
              <a:rPr lang="en-GB" sz="1050" dirty="0">
                <a:solidFill>
                  <a:srgbClr val="0E0E0E"/>
                </a:solidFill>
                <a:effectLst/>
                <a:latin typeface="Apple Chancery" panose="03020702040506060504" pitchFamily="66" charset="-79"/>
                <a:cs typeface="Apple Chancery" panose="03020702040506060504" pitchFamily="66" charset="-79"/>
              </a:rPr>
              <a:t>Each </a:t>
            </a:r>
            <a:r>
              <a:rPr lang="en-GB" sz="1050" dirty="0">
                <a:solidFill>
                  <a:srgbClr val="0E0E0E"/>
                </a:solidFill>
                <a:effectLst/>
                <a:latin typeface="Apple Chancery" panose="03020702040506060504" pitchFamily="66" charset="-79"/>
                <a:cs typeface="Apple Chancery" panose="03020702040506060504" pitchFamily="66" charset="-79"/>
              </a:rPr>
              <a:t>pirate crew (team) crosses off that grid reference on their treasure map and collects the symbol or value hidden there.</a:t>
            </a:r>
          </a:p>
          <a:p>
            <a:pPr marL="228600" indent="-228600">
              <a:buFont typeface="+mj-lt"/>
              <a:buAutoNum type="arabicPeriod"/>
            </a:pPr>
            <a:r>
              <a:rPr lang="en-GB" sz="1050" b="1" dirty="0">
                <a:solidFill>
                  <a:srgbClr val="0E0E0E"/>
                </a:solidFill>
                <a:effectLst/>
                <a:latin typeface="APPLE CHANCERY" panose="03020702040506060504" pitchFamily="66" charset="-79"/>
                <a:cs typeface="APPLE CHANCERY" panose="03020702040506060504" pitchFamily="66" charset="-79"/>
              </a:rPr>
              <a:t>Values</a:t>
            </a:r>
            <a:r>
              <a:rPr lang="en-GB" sz="1050" dirty="0">
                <a:solidFill>
                  <a:srgbClr val="0E0E0E"/>
                </a:solidFill>
                <a:effectLst/>
                <a:latin typeface="Apple Chancery" panose="03020702040506060504" pitchFamily="66" charset="-79"/>
                <a:cs typeface="Apple Chancery" panose="03020702040506060504" pitchFamily="66" charset="-79"/>
              </a:rPr>
              <a:t> are added to the crew’s score, which is kept as a running total.</a:t>
            </a:r>
          </a:p>
          <a:p>
            <a:pPr marL="228600" indent="-228600">
              <a:buFont typeface="+mj-lt"/>
              <a:buAutoNum type="arabicPeriod"/>
            </a:pPr>
            <a:r>
              <a:rPr lang="en-GB" sz="1050" b="1" dirty="0">
                <a:solidFill>
                  <a:srgbClr val="0E0E0E"/>
                </a:solidFill>
                <a:effectLst/>
                <a:latin typeface="APPLE CHANCERY" panose="03020702040506060504" pitchFamily="66" charset="-79"/>
                <a:cs typeface="APPLE CHANCERY" panose="03020702040506060504" pitchFamily="66" charset="-79"/>
              </a:rPr>
              <a:t>Symbols</a:t>
            </a:r>
            <a:r>
              <a:rPr lang="en-GB" sz="1050" dirty="0">
                <a:solidFill>
                  <a:srgbClr val="0E0E0E"/>
                </a:solidFill>
                <a:effectLst/>
                <a:latin typeface="Apple Chancery" panose="03020702040506060504" pitchFamily="66" charset="-79"/>
                <a:cs typeface="Apple Chancery" panose="03020702040506060504" pitchFamily="66" charset="-79"/>
              </a:rPr>
              <a:t> unleash special pirate powers. Each symbol’s power is activated when the crew raises their hands and announces their discovery to the Pirate Captain. Here’s what each symbol means:</a:t>
            </a:r>
          </a:p>
        </p:txBody>
      </p:sp>
      <p:sp>
        <p:nvSpPr>
          <p:cNvPr id="11" name="TextBox 10">
            <a:extLst>
              <a:ext uri="{FF2B5EF4-FFF2-40B4-BE49-F238E27FC236}">
                <a16:creationId xmlns:a16="http://schemas.microsoft.com/office/drawing/2014/main" id="{D7725508-D993-01EA-CA07-77EFED7361A8}"/>
              </a:ext>
            </a:extLst>
          </p:cNvPr>
          <p:cNvSpPr txBox="1"/>
          <p:nvPr/>
        </p:nvSpPr>
        <p:spPr>
          <a:xfrm>
            <a:off x="258929" y="3208709"/>
            <a:ext cx="3742914" cy="6191607"/>
          </a:xfrm>
          <a:prstGeom prst="roundRect">
            <a:avLst>
              <a:gd name="adj" fmla="val 8908"/>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nchor="ctr">
            <a:spAutoFit/>
          </a:bodyPr>
          <a:lstStyle/>
          <a:p>
            <a:pPr algn="ctr"/>
            <a:r>
              <a:rPr lang="en-GB" sz="1100" b="1" dirty="0">
                <a:solidFill>
                  <a:srgbClr val="0E0E0E"/>
                </a:solidFill>
                <a:effectLst/>
                <a:latin typeface="APPLE CHANCERY" panose="03020702040506060504" pitchFamily="66" charset="-79"/>
                <a:cs typeface="APPLE CHANCERY" panose="03020702040506060504" pitchFamily="66" charset="-79"/>
              </a:rPr>
              <a:t>Pirate Symbols and Their Powers</a:t>
            </a:r>
            <a:br>
              <a:rPr lang="en-GB" sz="1100" dirty="0">
                <a:solidFill>
                  <a:srgbClr val="0E0E0E"/>
                </a:solidFill>
                <a:effectLst/>
                <a:latin typeface="Apple Chancery" panose="03020702040506060504" pitchFamily="66" charset="-79"/>
                <a:cs typeface="Apple Chancery" panose="03020702040506060504" pitchFamily="66" charset="-79"/>
              </a:rPr>
            </a:br>
            <a:endParaRPr lang="en-GB" sz="1100" dirty="0">
              <a:solidFill>
                <a:srgbClr val="0E0E0E"/>
              </a:solidFill>
              <a:effectLst/>
              <a:latin typeface="Apple Chancery" panose="03020702040506060504" pitchFamily="66" charset="-79"/>
              <a:cs typeface="Apple Chancery" panose="03020702040506060504" pitchFamily="66" charset="-79"/>
            </a:endParaRPr>
          </a:p>
          <a:p>
            <a:r>
              <a:rPr lang="en-GB" sz="1100" b="1" dirty="0">
                <a:solidFill>
                  <a:srgbClr val="0E0E0E"/>
                </a:solidFill>
                <a:effectLst/>
                <a:latin typeface="APPLE CHANCERY" panose="03020702040506060504" pitchFamily="66" charset="-79"/>
                <a:cs typeface="APPLE CHANCERY" panose="03020702040506060504" pitchFamily="66" charset="-79"/>
              </a:rPr>
              <a:t>The Pirate Ship</a:t>
            </a:r>
            <a:endParaRPr lang="en-GB" sz="1100" dirty="0">
              <a:solidFill>
                <a:srgbClr val="0E0E0E"/>
              </a:solidFill>
              <a:effectLst/>
              <a:latin typeface="Apple Chancery" panose="03020702040506060504" pitchFamily="66" charset="-79"/>
              <a:cs typeface="Apple Chancery" panose="03020702040506060504" pitchFamily="66" charset="-79"/>
            </a:endParaRPr>
          </a:p>
          <a:p>
            <a:r>
              <a:rPr lang="en-GB" sz="1100" dirty="0">
                <a:solidFill>
                  <a:srgbClr val="0E0E0E"/>
                </a:solidFill>
                <a:effectLst/>
                <a:latin typeface="Apple Chancery" panose="03020702040506060504" pitchFamily="66" charset="-79"/>
                <a:cs typeface="Apple Chancery" panose="03020702040506060504" pitchFamily="66" charset="-79"/>
              </a:rPr>
              <a:t>• Allows a crew to </a:t>
            </a:r>
            <a:r>
              <a:rPr lang="en-GB" sz="1100" b="1" dirty="0">
                <a:solidFill>
                  <a:srgbClr val="0E0E0E"/>
                </a:solidFill>
                <a:effectLst/>
                <a:latin typeface="APPLE CHANCERY" panose="03020702040506060504" pitchFamily="66" charset="-79"/>
                <a:cs typeface="APPLE CHANCERY" panose="03020702040506060504" pitchFamily="66" charset="-79"/>
              </a:rPr>
              <a:t>plunder</a:t>
            </a:r>
            <a:r>
              <a:rPr lang="en-GB" sz="11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1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br>
              <a:rPr lang="en-GB" sz="1100" dirty="0">
                <a:solidFill>
                  <a:srgbClr val="0E0E0E"/>
                </a:solidFill>
                <a:effectLst/>
                <a:latin typeface="Apple Chancery" panose="03020702040506060504" pitchFamily="66" charset="-79"/>
                <a:cs typeface="Apple Chancery" panose="03020702040506060504" pitchFamily="66" charset="-79"/>
              </a:rPr>
            </a:br>
            <a:endParaRPr lang="en-GB" sz="1100" dirty="0">
              <a:solidFill>
                <a:srgbClr val="0E0E0E"/>
              </a:solidFill>
              <a:effectLst/>
              <a:latin typeface="Apple Chancery" panose="03020702040506060504" pitchFamily="66" charset="-79"/>
              <a:cs typeface="Apple Chancery" panose="03020702040506060504" pitchFamily="66" charset="-79"/>
            </a:endParaRPr>
          </a:p>
          <a:p>
            <a:r>
              <a:rPr lang="en-GB" sz="1100" b="1" dirty="0">
                <a:solidFill>
                  <a:srgbClr val="0E0E0E"/>
                </a:solidFill>
                <a:effectLst/>
                <a:latin typeface="APPLE CHANCERY" panose="03020702040506060504" pitchFamily="66" charset="-79"/>
                <a:cs typeface="APPLE CHANCERY" panose="03020702040506060504" pitchFamily="66" charset="-79"/>
              </a:rPr>
              <a:t>The Dagger</a:t>
            </a:r>
            <a:endParaRPr lang="en-GB" sz="1100" dirty="0">
              <a:solidFill>
                <a:srgbClr val="0E0E0E"/>
              </a:solidFill>
              <a:effectLst/>
              <a:latin typeface="Apple Chancery" panose="03020702040506060504" pitchFamily="66" charset="-79"/>
              <a:cs typeface="Apple Chancery" panose="03020702040506060504" pitchFamily="66" charset="-79"/>
            </a:endParaRPr>
          </a:p>
          <a:p>
            <a:r>
              <a:rPr lang="en-GB" sz="1100" dirty="0">
                <a:solidFill>
                  <a:srgbClr val="0E0E0E"/>
                </a:solidFill>
                <a:effectLst/>
                <a:latin typeface="Apple Chancery" panose="03020702040506060504" pitchFamily="66" charset="-79"/>
                <a:cs typeface="Apple Chancery" panose="03020702040506060504" pitchFamily="66" charset="-79"/>
              </a:rPr>
              <a:t>• Enables a crew to </a:t>
            </a:r>
            <a:r>
              <a:rPr lang="en-GB" sz="1100" b="1" dirty="0">
                <a:solidFill>
                  <a:srgbClr val="0E0E0E"/>
                </a:solidFill>
                <a:effectLst/>
                <a:latin typeface="APPLE CHANCERY" panose="03020702040506060504" pitchFamily="66" charset="-79"/>
                <a:cs typeface="APPLE CHANCERY" panose="03020702040506060504" pitchFamily="66" charset="-79"/>
              </a:rPr>
              <a:t>“kill”</a:t>
            </a:r>
            <a:r>
              <a:rPr lang="en-GB" sz="11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1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GB" sz="1100" b="1" dirty="0">
              <a:solidFill>
                <a:srgbClr val="0E0E0E"/>
              </a:solidFill>
              <a:effectLst/>
              <a:latin typeface="APPLE CHANCERY" panose="03020702040506060504" pitchFamily="66" charset="-79"/>
              <a:cs typeface="APPLE CHANCERY" panose="03020702040506060504" pitchFamily="66" charset="-79"/>
            </a:endParaRPr>
          </a:p>
          <a:p>
            <a:r>
              <a:rPr lang="en-GB" sz="1100" b="1" dirty="0">
                <a:solidFill>
                  <a:srgbClr val="0E0E0E"/>
                </a:solidFill>
                <a:effectLst/>
                <a:latin typeface="APPLE CHANCERY" panose="03020702040506060504" pitchFamily="66" charset="-79"/>
                <a:cs typeface="APPLE CHANCERY" panose="03020702040506060504" pitchFamily="66" charset="-79"/>
              </a:rPr>
              <a:t>The Present</a:t>
            </a:r>
            <a:endParaRPr lang="en-GB" sz="11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100" dirty="0">
                <a:solidFill>
                  <a:srgbClr val="0E0E0E"/>
                </a:solidFill>
                <a:effectLst/>
                <a:latin typeface="Apple Chancery" panose="03020702040506060504" pitchFamily="66" charset="-79"/>
                <a:cs typeface="Apple Chancery" panose="03020702040506060504" pitchFamily="66" charset="-79"/>
              </a:rPr>
              <a:t>Allows a crew to </a:t>
            </a:r>
            <a:r>
              <a:rPr lang="en-GB" sz="1100" b="1" dirty="0">
                <a:solidFill>
                  <a:srgbClr val="0E0E0E"/>
                </a:solidFill>
                <a:effectLst/>
                <a:latin typeface="APPLE CHANCERY" panose="03020702040506060504" pitchFamily="66" charset="-79"/>
                <a:cs typeface="APPLE CHANCERY" panose="03020702040506060504" pitchFamily="66" charset="-79"/>
              </a:rPr>
              <a:t>gift</a:t>
            </a:r>
            <a:r>
              <a:rPr lang="en-GB" sz="11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1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p>
          <a:p>
            <a:pPr marL="171450" indent="-171450">
              <a:buFont typeface="Arial" panose="020B0604020202020204" pitchFamily="34" charset="0"/>
              <a:buChar char="•"/>
            </a:pPr>
            <a:endParaRPr lang="en-GB" sz="1100" b="1" dirty="0">
              <a:solidFill>
                <a:srgbClr val="0E0E0E"/>
              </a:solidFill>
              <a:effectLst/>
              <a:latin typeface="APPLE CHANCERY" panose="03020702040506060504" pitchFamily="66" charset="-79"/>
              <a:cs typeface="APPLE CHANCERY" panose="03020702040506060504" pitchFamily="66" charset="-79"/>
            </a:endParaRPr>
          </a:p>
          <a:p>
            <a:r>
              <a:rPr lang="en-GB" sz="11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1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1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100" b="1" dirty="0">
                <a:solidFill>
                  <a:srgbClr val="0E0E0E"/>
                </a:solidFill>
                <a:effectLst/>
                <a:latin typeface="APPLE CHANCERY" panose="03020702040506060504" pitchFamily="66" charset="-79"/>
                <a:cs typeface="APPLE CHANCERY" panose="03020702040506060504" pitchFamily="66" charset="-79"/>
              </a:rPr>
              <a:t>steal points</a:t>
            </a:r>
            <a:r>
              <a:rPr lang="en-GB" sz="11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1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p>
            <a:endParaRPr lang="en-GB" sz="1100" b="1" dirty="0">
              <a:solidFill>
                <a:srgbClr val="0E0E0E"/>
              </a:solidFill>
              <a:effectLst/>
              <a:latin typeface="APPLE CHANCERY" panose="03020702040506060504" pitchFamily="66" charset="-79"/>
              <a:cs typeface="APPLE CHANCERY" panose="03020702040506060504" pitchFamily="66" charset="-79"/>
            </a:endParaRPr>
          </a:p>
          <a:p>
            <a:r>
              <a:rPr lang="en-GB" sz="11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1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100" dirty="0">
                <a:solidFill>
                  <a:srgbClr val="0E0E0E"/>
                </a:solidFill>
                <a:latin typeface="Apple Chancery" panose="03020702040506060504" pitchFamily="66" charset="-79"/>
                <a:cs typeface="Apple Chancery" panose="03020702040506060504" pitchFamily="66" charset="-79"/>
              </a:rPr>
              <a:t>The</a:t>
            </a:r>
            <a:r>
              <a:rPr lang="en-GB" sz="1100" dirty="0">
                <a:solidFill>
                  <a:srgbClr val="0E0E0E"/>
                </a:solidFill>
                <a:effectLst/>
                <a:latin typeface="Apple Chancery" panose="03020702040506060504" pitchFamily="66" charset="-79"/>
                <a:cs typeface="Apple Chancery" panose="03020702040506060504" pitchFamily="66" charset="-79"/>
              </a:rPr>
              <a:t> crew may </a:t>
            </a:r>
            <a:r>
              <a:rPr lang="en-GB" sz="1100" b="1" dirty="0">
                <a:solidFill>
                  <a:srgbClr val="0E0E0E"/>
                </a:solidFill>
                <a:effectLst/>
                <a:latin typeface="APPLE CHANCERY" panose="03020702040506060504" pitchFamily="66" charset="-79"/>
                <a:cs typeface="APPLE CHANCERY" panose="03020702040506060504" pitchFamily="66" charset="-79"/>
              </a:rPr>
              <a:t>swap their points</a:t>
            </a:r>
            <a:r>
              <a:rPr lang="en-GB" sz="11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1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100" dirty="0">
              <a:solidFill>
                <a:srgbClr val="0E0E0E"/>
              </a:solidFill>
              <a:latin typeface="Apple Chancery" panose="03020702040506060504" pitchFamily="66" charset="-79"/>
              <a:cs typeface="Apple Chancery" panose="03020702040506060504" pitchFamily="66" charset="-79"/>
            </a:endParaRPr>
          </a:p>
          <a:p>
            <a:endParaRPr lang="en-GB" sz="1100" b="1" dirty="0">
              <a:solidFill>
                <a:srgbClr val="0E0E0E"/>
              </a:solidFill>
              <a:effectLst/>
              <a:latin typeface="APPLE CHANCERY" panose="03020702040506060504" pitchFamily="66" charset="-79"/>
              <a:cs typeface="APPLE CHANCERY" panose="03020702040506060504" pitchFamily="66" charset="-79"/>
            </a:endParaRPr>
          </a:p>
          <a:p>
            <a:r>
              <a:rPr lang="en-GB" sz="1100" b="1" dirty="0">
                <a:solidFill>
                  <a:srgbClr val="0E0E0E"/>
                </a:solidFill>
                <a:effectLst/>
                <a:latin typeface="APPLE CHANCERY" panose="03020702040506060504" pitchFamily="66" charset="-79"/>
                <a:cs typeface="APPLE CHANCERY" panose="03020702040506060504" pitchFamily="66" charset="-79"/>
              </a:rPr>
              <a:t>Choose</a:t>
            </a:r>
            <a:endParaRPr lang="en-GB" sz="11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100" dirty="0">
                <a:solidFill>
                  <a:srgbClr val="0E0E0E"/>
                </a:solidFill>
                <a:effectLst/>
                <a:latin typeface="Apple Chancery" panose="03020702040506060504" pitchFamily="66" charset="-79"/>
                <a:cs typeface="Apple Chancery" panose="03020702040506060504" pitchFamily="66" charset="-79"/>
              </a:rPr>
              <a:t>Empowers the crew to </a:t>
            </a:r>
            <a:r>
              <a:rPr lang="en-GB" sz="11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1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1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endParaRPr lang="en-GB" sz="1100" dirty="0">
              <a:solidFill>
                <a:srgbClr val="0E0E0E"/>
              </a:solidFill>
              <a:effectLst/>
              <a:latin typeface="Apple Chancery" panose="03020702040506060504" pitchFamily="66" charset="-79"/>
              <a:cs typeface="Apple Chancery" panose="03020702040506060504" pitchFamily="66" charset="-79"/>
            </a:endParaRPr>
          </a:p>
        </p:txBody>
      </p:sp>
      <p:sp>
        <p:nvSpPr>
          <p:cNvPr id="12" name="TextBox 11">
            <a:extLst>
              <a:ext uri="{FF2B5EF4-FFF2-40B4-BE49-F238E27FC236}">
                <a16:creationId xmlns:a16="http://schemas.microsoft.com/office/drawing/2014/main" id="{E57F5DF2-BD55-752B-1337-6F0805E98439}"/>
              </a:ext>
            </a:extLst>
          </p:cNvPr>
          <p:cNvSpPr txBox="1"/>
          <p:nvPr/>
        </p:nvSpPr>
        <p:spPr>
          <a:xfrm>
            <a:off x="4130934" y="3319344"/>
            <a:ext cx="2420471" cy="3444180"/>
          </a:xfrm>
          <a:prstGeom prst="roundRect">
            <a:avLst>
              <a:gd name="adj" fmla="val 8908"/>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nchor="ctr">
            <a:spAutoFit/>
          </a:bodyPr>
          <a:lstStyle/>
          <a:p>
            <a:pPr algn="ctr"/>
            <a:r>
              <a:rPr lang="en-GB" sz="1050" b="1" dirty="0">
                <a:solidFill>
                  <a:srgbClr val="0E0E0E"/>
                </a:solidFill>
                <a:effectLst/>
                <a:latin typeface="APPLE CHANCERY" panose="03020702040506060504" pitchFamily="66" charset="-79"/>
                <a:cs typeface="APPLE CHANCERY" panose="03020702040506060504" pitchFamily="66" charset="-79"/>
              </a:rPr>
              <a:t>Storable Pirate Powers</a:t>
            </a:r>
            <a:endParaRPr lang="en-GB" sz="1050" dirty="0">
              <a:solidFill>
                <a:srgbClr val="0E0E0E"/>
              </a:solidFill>
              <a:effectLst/>
              <a:latin typeface="Apple Chancery" panose="03020702040506060504" pitchFamily="66" charset="-79"/>
              <a:cs typeface="Apple Chancery" panose="03020702040506060504" pitchFamily="66" charset="-79"/>
            </a:endParaRPr>
          </a:p>
          <a:p>
            <a:endParaRPr lang="en-GB" sz="1050" dirty="0">
              <a:solidFill>
                <a:srgbClr val="0E0E0E"/>
              </a:solidFill>
              <a:effectLst/>
              <a:latin typeface="Apple Chancery" panose="03020702040506060504" pitchFamily="66" charset="-79"/>
              <a:cs typeface="Apple Chancery" panose="03020702040506060504" pitchFamily="66" charset="-79"/>
            </a:endParaRPr>
          </a:p>
          <a:p>
            <a:r>
              <a:rPr lang="en-GB" sz="1050" dirty="0">
                <a:solidFill>
                  <a:srgbClr val="0E0E0E"/>
                </a:solidFill>
                <a:effectLst/>
                <a:latin typeface="Apple Chancery" panose="03020702040506060504" pitchFamily="66" charset="-79"/>
                <a:cs typeface="Apple Chancery" panose="03020702040506060504" pitchFamily="66" charset="-79"/>
              </a:rPr>
              <a:t>These symbols can be stored and used strategically later in the game.</a:t>
            </a:r>
          </a:p>
          <a:p>
            <a:pPr>
              <a:spcBef>
                <a:spcPts val="900"/>
              </a:spcBef>
            </a:pPr>
            <a:r>
              <a:rPr lang="en-GB" sz="1050" b="1" dirty="0">
                <a:solidFill>
                  <a:srgbClr val="0E0E0E"/>
                </a:solidFill>
                <a:effectLst/>
                <a:latin typeface="APPLE CHANCERY" panose="03020702040506060504" pitchFamily="66" charset="-79"/>
                <a:cs typeface="APPLE CHANCERY" panose="03020702040506060504" pitchFamily="66" charset="-79"/>
              </a:rPr>
              <a:t>Shield</a:t>
            </a:r>
            <a:r>
              <a:rPr lang="en-GB" sz="105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p>
            <a:pPr>
              <a:spcBef>
                <a:spcPts val="900"/>
              </a:spcBef>
            </a:pPr>
            <a:r>
              <a:rPr lang="en-GB" sz="1050" b="1" dirty="0">
                <a:solidFill>
                  <a:srgbClr val="0E0E0E"/>
                </a:solidFill>
                <a:effectLst/>
                <a:latin typeface="APPLE CHANCERY" panose="03020702040506060504" pitchFamily="66" charset="-79"/>
                <a:cs typeface="APPLE CHANCERY" panose="03020702040506060504" pitchFamily="66" charset="-79"/>
              </a:rPr>
              <a:t>Mystic Ball</a:t>
            </a:r>
            <a:r>
              <a:rPr lang="en-GB" sz="1050" dirty="0">
                <a:solidFill>
                  <a:srgbClr val="0E0E0E"/>
                </a:solidFill>
                <a:effectLst/>
                <a:latin typeface="Apple Chancery" panose="03020702040506060504" pitchFamily="66" charset="-79"/>
                <a:cs typeface="Apple Chancery" panose="03020702040506060504" pitchFamily="66" charset="-79"/>
              </a:rPr>
              <a:t>: Allows a crew to </a:t>
            </a:r>
            <a:r>
              <a:rPr lang="en-GB" sz="105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50" dirty="0">
                <a:solidFill>
                  <a:srgbClr val="0E0E0E"/>
                </a:solidFill>
                <a:effectLst/>
                <a:latin typeface="Apple Chancery" panose="03020702040506060504" pitchFamily="66" charset="-79"/>
                <a:cs typeface="Apple Chancery" panose="03020702040506060504" pitchFamily="66" charset="-79"/>
              </a:rPr>
              <a:t>.</a:t>
            </a:r>
          </a:p>
          <a:p>
            <a:pPr>
              <a:spcBef>
                <a:spcPts val="900"/>
              </a:spcBef>
            </a:pPr>
            <a:r>
              <a:rPr lang="en-GB" sz="1050" b="1" dirty="0">
                <a:solidFill>
                  <a:srgbClr val="0E0E0E"/>
                </a:solidFill>
                <a:effectLst/>
                <a:latin typeface="APPLE CHANCERY" panose="03020702040506060504" pitchFamily="66" charset="-79"/>
                <a:cs typeface="APPLE CHANCERY" panose="03020702040506060504" pitchFamily="66" charset="-79"/>
              </a:rPr>
              <a:t>Mirror</a:t>
            </a:r>
            <a:r>
              <a:rPr lang="en-GB" sz="105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p:txBody>
      </p:sp>
      <p:sp>
        <p:nvSpPr>
          <p:cNvPr id="13" name="TextBox 12">
            <a:extLst>
              <a:ext uri="{FF2B5EF4-FFF2-40B4-BE49-F238E27FC236}">
                <a16:creationId xmlns:a16="http://schemas.microsoft.com/office/drawing/2014/main" id="{13D0B569-29B3-D4F5-EEF1-5792222520FF}"/>
              </a:ext>
            </a:extLst>
          </p:cNvPr>
          <p:cNvSpPr txBox="1"/>
          <p:nvPr/>
        </p:nvSpPr>
        <p:spPr>
          <a:xfrm>
            <a:off x="4130934" y="6992470"/>
            <a:ext cx="2420470" cy="2323148"/>
          </a:xfrm>
          <a:prstGeom prst="roundRect">
            <a:avLst>
              <a:gd name="adj" fmla="val 8908"/>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nchor="ctr">
            <a:spAutoFit/>
          </a:bodyPr>
          <a:lstStyle/>
          <a:p>
            <a:pPr algn="ctr"/>
            <a:r>
              <a:rPr lang="en-GB" sz="1050" b="1" dirty="0">
                <a:solidFill>
                  <a:srgbClr val="0E0E0E"/>
                </a:solidFill>
                <a:effectLst/>
                <a:latin typeface="APPLE CHANCERY" panose="03020702040506060504" pitchFamily="66" charset="-79"/>
                <a:cs typeface="APPLE CHANCERY" panose="03020702040506060504" pitchFamily="66" charset="-79"/>
              </a:rPr>
              <a:t>Chaos Unleashed: Special Symbols</a:t>
            </a:r>
          </a:p>
          <a:p>
            <a:pPr algn="ctr"/>
            <a:r>
              <a:rPr lang="en-GB" sz="1050" dirty="0">
                <a:solidFill>
                  <a:srgbClr val="0E0E0E"/>
                </a:solidFill>
                <a:latin typeface="Apple Chancery" panose="03020702040506060504" pitchFamily="66" charset="-79"/>
                <a:cs typeface="Apple Chancery" panose="03020702040506060504" pitchFamily="66" charset="-79"/>
              </a:rPr>
              <a:t>(Can be played once, at any </a:t>
            </a:r>
            <a:r>
              <a:rPr lang="en-GB" sz="1050" dirty="0">
                <a:solidFill>
                  <a:srgbClr val="0E0E0E"/>
                </a:solidFill>
                <a:latin typeface="Apple Chancery" panose="03020702040506060504" pitchFamily="66" charset="-79"/>
                <a:cs typeface="Apple Chancery" panose="03020702040506060504" pitchFamily="66" charset="-79"/>
              </a:rPr>
              <a:t>time)</a:t>
            </a:r>
            <a:endParaRPr lang="en-GB" sz="1050" dirty="0">
              <a:solidFill>
                <a:srgbClr val="0E0E0E"/>
              </a:solidFill>
              <a:effectLst/>
              <a:latin typeface="Apple Chancery" panose="03020702040506060504" pitchFamily="66" charset="-79"/>
              <a:cs typeface="Apple Chancery" panose="03020702040506060504" pitchFamily="66" charset="-79"/>
            </a:endParaRPr>
          </a:p>
          <a:p>
            <a:pPr>
              <a:spcBef>
                <a:spcPts val="900"/>
              </a:spcBef>
            </a:pPr>
            <a:r>
              <a:rPr lang="en-GB" sz="1050" b="1" dirty="0">
                <a:solidFill>
                  <a:srgbClr val="0E0E0E"/>
                </a:solidFill>
                <a:effectLst/>
                <a:latin typeface="APPLE CHANCERY" panose="03020702040506060504" pitchFamily="66" charset="-79"/>
                <a:cs typeface="APPLE CHANCERY" panose="03020702040506060504" pitchFamily="66" charset="-79"/>
              </a:rPr>
              <a:t>Bomb</a:t>
            </a:r>
            <a:r>
              <a:rPr lang="en-GB" sz="105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50" b="1" dirty="0">
                <a:solidFill>
                  <a:srgbClr val="0E0E0E"/>
                </a:solidFill>
                <a:effectLst/>
                <a:latin typeface="APPLE CHANCERY" panose="03020702040506060504" pitchFamily="66" charset="-79"/>
                <a:cs typeface="APPLE CHANCERY" panose="03020702040506060504" pitchFamily="66" charset="-79"/>
              </a:rPr>
              <a:t>unbanked score</a:t>
            </a:r>
            <a:r>
              <a:rPr lang="en-GB" sz="1050" dirty="0">
                <a:solidFill>
                  <a:srgbClr val="0E0E0E"/>
                </a:solidFill>
                <a:effectLst/>
                <a:latin typeface="Apple Chancery" panose="03020702040506060504" pitchFamily="66" charset="-79"/>
                <a:cs typeface="Apple Chancery" panose="03020702040506060504" pitchFamily="66" charset="-79"/>
              </a:rPr>
              <a:t>.</a:t>
            </a:r>
          </a:p>
          <a:p>
            <a:pPr>
              <a:spcBef>
                <a:spcPts val="900"/>
              </a:spcBef>
            </a:pPr>
            <a:r>
              <a:rPr lang="en-GB" sz="1050" b="1" dirty="0">
                <a:solidFill>
                  <a:srgbClr val="0E0E0E"/>
                </a:solidFill>
                <a:effectLst/>
                <a:latin typeface="APPLE CHANCERY" panose="03020702040506060504" pitchFamily="66" charset="-79"/>
                <a:cs typeface="APPLE CHANCERY" panose="03020702040506060504" pitchFamily="66" charset="-79"/>
              </a:rPr>
              <a:t>✖️2</a:t>
            </a:r>
            <a:r>
              <a:rPr lang="en-GB" sz="1050" dirty="0">
                <a:solidFill>
                  <a:srgbClr val="0E0E0E"/>
                </a:solidFill>
                <a:effectLst/>
                <a:latin typeface="Apple Chancery" panose="03020702040506060504" pitchFamily="66" charset="-79"/>
                <a:cs typeface="Apple Chancery" panose="03020702040506060504" pitchFamily="66" charset="-79"/>
              </a:rPr>
              <a:t>: Doubles the crew’s current score.</a:t>
            </a:r>
          </a:p>
          <a:p>
            <a:pPr>
              <a:spcBef>
                <a:spcPts val="900"/>
              </a:spcBef>
            </a:pPr>
            <a:r>
              <a:rPr lang="en-GB" sz="1050" b="1" dirty="0">
                <a:solidFill>
                  <a:srgbClr val="0E0E0E"/>
                </a:solidFill>
                <a:effectLst/>
                <a:latin typeface="APPLE CHANCERY" panose="03020702040506060504" pitchFamily="66" charset="-79"/>
                <a:cs typeface="APPLE CHANCERY" panose="03020702040506060504" pitchFamily="66" charset="-79"/>
              </a:rPr>
              <a:t>Bank</a:t>
            </a:r>
            <a:r>
              <a:rPr lang="en-GB" sz="105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p:txBody>
      </p:sp>
      <p:pic>
        <p:nvPicPr>
          <p:cNvPr id="14" name="Picture 13">
            <a:extLst>
              <a:ext uri="{FF2B5EF4-FFF2-40B4-BE49-F238E27FC236}">
                <a16:creationId xmlns:a16="http://schemas.microsoft.com/office/drawing/2014/main" id="{F57B1A5C-B6D5-B0FD-06A7-0C2B08B1B678}"/>
              </a:ext>
            </a:extLst>
          </p:cNvPr>
          <p:cNvPicPr>
            <a:picLocks noChangeAspect="1"/>
          </p:cNvPicPr>
          <p:nvPr/>
        </p:nvPicPr>
        <p:blipFill>
          <a:blip r:embed="rId2"/>
          <a:stretch>
            <a:fillRect/>
          </a:stretch>
        </p:blipFill>
        <p:spPr>
          <a:xfrm>
            <a:off x="3256877" y="3147157"/>
            <a:ext cx="901695" cy="901695"/>
          </a:xfrm>
          <a:prstGeom prst="rect">
            <a:avLst/>
          </a:prstGeom>
        </p:spPr>
      </p:pic>
      <p:pic>
        <p:nvPicPr>
          <p:cNvPr id="15" name="Picture 14">
            <a:extLst>
              <a:ext uri="{FF2B5EF4-FFF2-40B4-BE49-F238E27FC236}">
                <a16:creationId xmlns:a16="http://schemas.microsoft.com/office/drawing/2014/main" id="{8AD6768A-1D92-EEB8-1997-AAB17C3C2867}"/>
              </a:ext>
            </a:extLst>
          </p:cNvPr>
          <p:cNvPicPr>
            <a:picLocks noChangeAspect="1"/>
          </p:cNvPicPr>
          <p:nvPr/>
        </p:nvPicPr>
        <p:blipFill>
          <a:blip r:embed="rId3"/>
          <a:stretch>
            <a:fillRect/>
          </a:stretch>
        </p:blipFill>
        <p:spPr>
          <a:xfrm>
            <a:off x="3451807" y="4046836"/>
            <a:ext cx="595554" cy="595554"/>
          </a:xfrm>
          <a:prstGeom prst="rect">
            <a:avLst/>
          </a:prstGeom>
        </p:spPr>
      </p:pic>
      <p:pic>
        <p:nvPicPr>
          <p:cNvPr id="16" name="Picture 15">
            <a:extLst>
              <a:ext uri="{FF2B5EF4-FFF2-40B4-BE49-F238E27FC236}">
                <a16:creationId xmlns:a16="http://schemas.microsoft.com/office/drawing/2014/main" id="{3720247B-F436-7B5D-B524-A8A652D99EED}"/>
              </a:ext>
            </a:extLst>
          </p:cNvPr>
          <p:cNvPicPr>
            <a:picLocks noChangeAspect="1"/>
          </p:cNvPicPr>
          <p:nvPr/>
        </p:nvPicPr>
        <p:blipFill>
          <a:blip r:embed="rId4"/>
          <a:stretch>
            <a:fillRect/>
          </a:stretch>
        </p:blipFill>
        <p:spPr>
          <a:xfrm>
            <a:off x="3452985" y="5064098"/>
            <a:ext cx="667571" cy="667571"/>
          </a:xfrm>
          <a:prstGeom prst="rect">
            <a:avLst/>
          </a:prstGeom>
        </p:spPr>
      </p:pic>
      <p:pic>
        <p:nvPicPr>
          <p:cNvPr id="17" name="Picture 16">
            <a:extLst>
              <a:ext uri="{FF2B5EF4-FFF2-40B4-BE49-F238E27FC236}">
                <a16:creationId xmlns:a16="http://schemas.microsoft.com/office/drawing/2014/main" id="{D554F004-485D-4949-B9EE-A3B06D8BEF06}"/>
              </a:ext>
            </a:extLst>
          </p:cNvPr>
          <p:cNvPicPr>
            <a:picLocks noChangeAspect="1"/>
          </p:cNvPicPr>
          <p:nvPr/>
        </p:nvPicPr>
        <p:blipFill>
          <a:blip r:embed="rId5"/>
          <a:stretch>
            <a:fillRect/>
          </a:stretch>
        </p:blipFill>
        <p:spPr>
          <a:xfrm>
            <a:off x="3459365" y="5908536"/>
            <a:ext cx="699208" cy="699208"/>
          </a:xfrm>
          <a:prstGeom prst="rect">
            <a:avLst/>
          </a:prstGeom>
        </p:spPr>
      </p:pic>
      <p:grpSp>
        <p:nvGrpSpPr>
          <p:cNvPr id="21" name="Group 20">
            <a:extLst>
              <a:ext uri="{FF2B5EF4-FFF2-40B4-BE49-F238E27FC236}">
                <a16:creationId xmlns:a16="http://schemas.microsoft.com/office/drawing/2014/main" id="{880F1862-D974-E416-8920-3EC1D9B1AB65}"/>
              </a:ext>
            </a:extLst>
          </p:cNvPr>
          <p:cNvGrpSpPr/>
          <p:nvPr/>
        </p:nvGrpSpPr>
        <p:grpSpPr>
          <a:xfrm>
            <a:off x="3459365" y="7284667"/>
            <a:ext cx="699208" cy="757072"/>
            <a:chOff x="1627842" y="3151842"/>
            <a:chExt cx="3426758" cy="3426758"/>
          </a:xfrm>
        </p:grpSpPr>
        <p:pic>
          <p:nvPicPr>
            <p:cNvPr id="18" name="Picture 17">
              <a:extLst>
                <a:ext uri="{FF2B5EF4-FFF2-40B4-BE49-F238E27FC236}">
                  <a16:creationId xmlns:a16="http://schemas.microsoft.com/office/drawing/2014/main" id="{B101BEBE-EB0B-598D-C561-D6923736900B}"/>
                </a:ext>
              </a:extLst>
            </p:cNvPr>
            <p:cNvPicPr>
              <a:picLocks noChangeAspect="1"/>
            </p:cNvPicPr>
            <p:nvPr/>
          </p:nvPicPr>
          <p:blipFill>
            <a:blip r:embed="rId6"/>
            <a:stretch>
              <a:fillRect/>
            </a:stretch>
          </p:blipFill>
          <p:spPr>
            <a:xfrm>
              <a:off x="1627842" y="3151842"/>
              <a:ext cx="3426758" cy="3426758"/>
            </a:xfrm>
            <a:prstGeom prst="rect">
              <a:avLst/>
            </a:prstGeom>
          </p:spPr>
        </p:pic>
        <p:pic>
          <p:nvPicPr>
            <p:cNvPr id="19" name="Picture 18">
              <a:extLst>
                <a:ext uri="{FF2B5EF4-FFF2-40B4-BE49-F238E27FC236}">
                  <a16:creationId xmlns:a16="http://schemas.microsoft.com/office/drawing/2014/main" id="{C06BF0EB-C90F-118F-691E-9F59E5763570}"/>
                </a:ext>
              </a:extLst>
            </p:cNvPr>
            <p:cNvPicPr>
              <a:picLocks noChangeAspect="1"/>
            </p:cNvPicPr>
            <p:nvPr/>
          </p:nvPicPr>
          <p:blipFill>
            <a:blip r:embed="rId7"/>
            <a:stretch>
              <a:fillRect/>
            </a:stretch>
          </p:blipFill>
          <p:spPr>
            <a:xfrm>
              <a:off x="2001816" y="3526490"/>
              <a:ext cx="963108" cy="963108"/>
            </a:xfrm>
            <a:prstGeom prst="rect">
              <a:avLst/>
            </a:prstGeom>
          </p:spPr>
        </p:pic>
        <p:pic>
          <p:nvPicPr>
            <p:cNvPr id="20" name="Picture 19">
              <a:extLst>
                <a:ext uri="{FF2B5EF4-FFF2-40B4-BE49-F238E27FC236}">
                  <a16:creationId xmlns:a16="http://schemas.microsoft.com/office/drawing/2014/main" id="{3448FE58-9640-2C23-6664-B27BF01EC229}"/>
                </a:ext>
              </a:extLst>
            </p:cNvPr>
            <p:cNvPicPr>
              <a:picLocks noChangeAspect="1"/>
            </p:cNvPicPr>
            <p:nvPr/>
          </p:nvPicPr>
          <p:blipFill>
            <a:blip r:embed="rId7"/>
            <a:stretch>
              <a:fillRect/>
            </a:stretch>
          </p:blipFill>
          <p:spPr>
            <a:xfrm>
              <a:off x="3679560" y="5269760"/>
              <a:ext cx="963108" cy="963108"/>
            </a:xfrm>
            <a:prstGeom prst="rect">
              <a:avLst/>
            </a:prstGeom>
          </p:spPr>
        </p:pic>
      </p:grpSp>
      <p:pic>
        <p:nvPicPr>
          <p:cNvPr id="22" name="Picture 21">
            <a:extLst>
              <a:ext uri="{FF2B5EF4-FFF2-40B4-BE49-F238E27FC236}">
                <a16:creationId xmlns:a16="http://schemas.microsoft.com/office/drawing/2014/main" id="{8F25E18A-0214-2EE8-1A20-8BA6FB78AE5C}"/>
              </a:ext>
            </a:extLst>
          </p:cNvPr>
          <p:cNvPicPr>
            <a:picLocks noChangeAspect="1"/>
          </p:cNvPicPr>
          <p:nvPr/>
        </p:nvPicPr>
        <p:blipFill>
          <a:blip r:embed="rId8"/>
          <a:stretch>
            <a:fillRect/>
          </a:stretch>
        </p:blipFill>
        <p:spPr>
          <a:xfrm>
            <a:off x="3429000" y="8810138"/>
            <a:ext cx="512919" cy="512919"/>
          </a:xfrm>
          <a:prstGeom prst="rect">
            <a:avLst/>
          </a:prstGeom>
        </p:spPr>
      </p:pic>
      <p:pic>
        <p:nvPicPr>
          <p:cNvPr id="23" name="Picture 22">
            <a:extLst>
              <a:ext uri="{FF2B5EF4-FFF2-40B4-BE49-F238E27FC236}">
                <a16:creationId xmlns:a16="http://schemas.microsoft.com/office/drawing/2014/main" id="{4C5CABD5-92A3-FC96-4E97-D10C26344EB0}"/>
              </a:ext>
            </a:extLst>
          </p:cNvPr>
          <p:cNvPicPr>
            <a:picLocks noChangeAspect="1"/>
          </p:cNvPicPr>
          <p:nvPr/>
        </p:nvPicPr>
        <p:blipFill>
          <a:blip r:embed="rId9"/>
          <a:stretch>
            <a:fillRect/>
          </a:stretch>
        </p:blipFill>
        <p:spPr>
          <a:xfrm>
            <a:off x="6310319" y="7202044"/>
            <a:ext cx="465089" cy="465089"/>
          </a:xfrm>
          <a:prstGeom prst="rect">
            <a:avLst/>
          </a:prstGeom>
        </p:spPr>
      </p:pic>
      <p:pic>
        <p:nvPicPr>
          <p:cNvPr id="24" name="Picture 23">
            <a:extLst>
              <a:ext uri="{FF2B5EF4-FFF2-40B4-BE49-F238E27FC236}">
                <a16:creationId xmlns:a16="http://schemas.microsoft.com/office/drawing/2014/main" id="{6685D6BF-8020-5EA1-EB91-BC8F7B32C296}"/>
              </a:ext>
            </a:extLst>
          </p:cNvPr>
          <p:cNvPicPr>
            <a:picLocks noChangeAspect="1"/>
          </p:cNvPicPr>
          <p:nvPr/>
        </p:nvPicPr>
        <p:blipFill>
          <a:blip r:embed="rId10"/>
          <a:stretch>
            <a:fillRect/>
          </a:stretch>
        </p:blipFill>
        <p:spPr>
          <a:xfrm>
            <a:off x="6187893" y="8177440"/>
            <a:ext cx="587515" cy="587515"/>
          </a:xfrm>
          <a:prstGeom prst="rect">
            <a:avLst/>
          </a:prstGeom>
        </p:spPr>
      </p:pic>
      <p:pic>
        <p:nvPicPr>
          <p:cNvPr id="25" name="Picture 24">
            <a:extLst>
              <a:ext uri="{FF2B5EF4-FFF2-40B4-BE49-F238E27FC236}">
                <a16:creationId xmlns:a16="http://schemas.microsoft.com/office/drawing/2014/main" id="{C4E24386-C411-A3BA-09D5-E453AE47B51B}"/>
              </a:ext>
            </a:extLst>
          </p:cNvPr>
          <p:cNvPicPr>
            <a:picLocks noChangeAspect="1"/>
          </p:cNvPicPr>
          <p:nvPr/>
        </p:nvPicPr>
        <p:blipFill>
          <a:blip r:embed="rId11"/>
          <a:stretch>
            <a:fillRect/>
          </a:stretch>
        </p:blipFill>
        <p:spPr>
          <a:xfrm>
            <a:off x="6035257" y="9109229"/>
            <a:ext cx="388671" cy="388671"/>
          </a:xfrm>
          <a:prstGeom prst="rect">
            <a:avLst/>
          </a:prstGeom>
        </p:spPr>
      </p:pic>
      <p:pic>
        <p:nvPicPr>
          <p:cNvPr id="26" name="Picture 25">
            <a:extLst>
              <a:ext uri="{FF2B5EF4-FFF2-40B4-BE49-F238E27FC236}">
                <a16:creationId xmlns:a16="http://schemas.microsoft.com/office/drawing/2014/main" id="{D2E0F640-501C-FFFA-DA9E-7137CC426D05}"/>
              </a:ext>
            </a:extLst>
          </p:cNvPr>
          <p:cNvPicPr>
            <a:picLocks noChangeAspect="1"/>
          </p:cNvPicPr>
          <p:nvPr/>
        </p:nvPicPr>
        <p:blipFill>
          <a:blip r:embed="rId12"/>
          <a:stretch>
            <a:fillRect/>
          </a:stretch>
        </p:blipFill>
        <p:spPr>
          <a:xfrm>
            <a:off x="6310319" y="4042375"/>
            <a:ext cx="506788" cy="506788"/>
          </a:xfrm>
          <a:prstGeom prst="rect">
            <a:avLst/>
          </a:prstGeom>
        </p:spPr>
      </p:pic>
      <p:pic>
        <p:nvPicPr>
          <p:cNvPr id="27" name="Picture 26">
            <a:extLst>
              <a:ext uri="{FF2B5EF4-FFF2-40B4-BE49-F238E27FC236}">
                <a16:creationId xmlns:a16="http://schemas.microsoft.com/office/drawing/2014/main" id="{A7126EAD-6C58-F726-7713-3F537F8CBFC9}"/>
              </a:ext>
            </a:extLst>
          </p:cNvPr>
          <p:cNvPicPr>
            <a:picLocks noChangeAspect="1"/>
          </p:cNvPicPr>
          <p:nvPr/>
        </p:nvPicPr>
        <p:blipFill>
          <a:blip r:embed="rId13"/>
          <a:stretch>
            <a:fillRect/>
          </a:stretch>
        </p:blipFill>
        <p:spPr>
          <a:xfrm>
            <a:off x="6366526" y="4903244"/>
            <a:ext cx="465090" cy="465090"/>
          </a:xfrm>
          <a:prstGeom prst="rect">
            <a:avLst/>
          </a:prstGeom>
        </p:spPr>
      </p:pic>
      <p:pic>
        <p:nvPicPr>
          <p:cNvPr id="28" name="Picture 27">
            <a:extLst>
              <a:ext uri="{FF2B5EF4-FFF2-40B4-BE49-F238E27FC236}">
                <a16:creationId xmlns:a16="http://schemas.microsoft.com/office/drawing/2014/main" id="{3B01D961-6FBD-C95A-1D9E-D8D2059D6277}"/>
              </a:ext>
            </a:extLst>
          </p:cNvPr>
          <p:cNvPicPr>
            <a:picLocks noChangeAspect="1"/>
          </p:cNvPicPr>
          <p:nvPr/>
        </p:nvPicPr>
        <p:blipFill>
          <a:blip r:embed="rId14"/>
          <a:stretch>
            <a:fillRect/>
          </a:stretch>
        </p:blipFill>
        <p:spPr>
          <a:xfrm>
            <a:off x="6019288" y="6161279"/>
            <a:ext cx="716718" cy="716718"/>
          </a:xfrm>
          <a:prstGeom prst="rect">
            <a:avLst/>
          </a:prstGeom>
        </p:spPr>
      </p:pic>
    </p:spTree>
    <p:extLst>
      <p:ext uri="{BB962C8B-B14F-4D97-AF65-F5344CB8AC3E}">
        <p14:creationId xmlns:p14="http://schemas.microsoft.com/office/powerpoint/2010/main" val="2840354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01555-748E-9263-E4AD-5166458E0A9D}"/>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F14988D-730C-B10B-021B-83C39949DDC4}"/>
              </a:ext>
            </a:extLst>
          </p:cNvPr>
          <p:cNvGraphicFramePr>
            <a:graphicFrameLocks noGrp="1"/>
          </p:cNvGraphicFramePr>
          <p:nvPr>
            <p:extLst>
              <p:ext uri="{D42A27DB-BD31-4B8C-83A1-F6EECF244321}">
                <p14:modId xmlns:p14="http://schemas.microsoft.com/office/powerpoint/2010/main" val="3832441749"/>
              </p:ext>
            </p:extLst>
          </p:nvPr>
        </p:nvGraphicFramePr>
        <p:xfrm>
          <a:off x="-236547" y="400186"/>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2000"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2000"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b="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2000"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2000"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2000"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2000"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2000"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2000"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A9AE849A-F893-46A8-7B98-49895D772AFB}"/>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A80C2C01-378E-A517-88AE-7C2124CA67A0}"/>
              </a:ext>
            </a:extLst>
          </p:cNvPr>
          <p:cNvGraphicFramePr>
            <a:graphicFrameLocks noGrp="1" noDrilldown="1" noMove="1" noResize="1"/>
          </p:cNvGraphicFramePr>
          <p:nvPr>
            <p:extLst>
              <p:ext uri="{D42A27DB-BD31-4B8C-83A1-F6EECF244321}">
                <p14:modId xmlns:p14="http://schemas.microsoft.com/office/powerpoint/2010/main" val="2203646751"/>
              </p:ext>
            </p:extLst>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B0943638-47E0-AD9E-057F-63532A0B028A}"/>
              </a:ext>
            </a:extLst>
          </p:cNvPr>
          <p:cNvGraphicFramePr>
            <a:graphicFrameLocks noGrp="1" noDrilldown="1" noMove="1" noResize="1"/>
          </p:cNvGraphicFramePr>
          <p:nvPr>
            <p:extLst>
              <p:ext uri="{D42A27DB-BD31-4B8C-83A1-F6EECF244321}">
                <p14:modId xmlns:p14="http://schemas.microsoft.com/office/powerpoint/2010/main" val="1521534365"/>
              </p:ext>
            </p:extLst>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25E4BCDC-7F30-776C-6C90-82E69D82A4AC}"/>
              </a:ext>
            </a:extLst>
          </p:cNvPr>
          <p:cNvGraphicFramePr>
            <a:graphicFrameLocks noGrp="1" noDrilldown="1" noMove="1" noResize="1"/>
          </p:cNvGraphicFramePr>
          <p:nvPr>
            <p:extLst>
              <p:ext uri="{D42A27DB-BD31-4B8C-83A1-F6EECF244321}">
                <p14:modId xmlns:p14="http://schemas.microsoft.com/office/powerpoint/2010/main" val="3006194775"/>
              </p:ext>
            </p:extLst>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7B8F63A4-1804-1919-9483-0C16C8C03964}"/>
              </a:ext>
            </a:extLst>
          </p:cNvPr>
          <p:cNvGraphicFramePr>
            <a:graphicFrameLocks noGrp="1" noDrilldown="1" noMove="1" noResize="1"/>
          </p:cNvGraphicFramePr>
          <p:nvPr>
            <p:extLst>
              <p:ext uri="{D42A27DB-BD31-4B8C-83A1-F6EECF244321}">
                <p14:modId xmlns:p14="http://schemas.microsoft.com/office/powerpoint/2010/main" val="820526945"/>
              </p:ext>
            </p:extLst>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D321E237-4724-E016-7C1C-BAEE6ED1785B}"/>
              </a:ext>
            </a:extLst>
          </p:cNvPr>
          <p:cNvGraphicFramePr>
            <a:graphicFrameLocks noGrp="1" noDrilldown="1" noMove="1" noResize="1"/>
          </p:cNvGraphicFramePr>
          <p:nvPr>
            <p:extLst>
              <p:ext uri="{D42A27DB-BD31-4B8C-83A1-F6EECF244321}">
                <p14:modId xmlns:p14="http://schemas.microsoft.com/office/powerpoint/2010/main" val="514643330"/>
              </p:ext>
            </p:extLst>
          </p:nvPr>
        </p:nvGraphicFramePr>
        <p:xfrm>
          <a:off x="390907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8855BA65-544A-874E-BA9C-F76A5699A8BC}"/>
              </a:ext>
            </a:extLst>
          </p:cNvPr>
          <p:cNvSpPr>
            <a:spLocks noGrp="1" noRot="1" noMove="1" noResize="1" noEditPoints="1" noAdjustHandles="1" noChangeArrowheads="1" noChangeShapeType="1"/>
          </p:cNvSpPr>
          <p:nvPr/>
        </p:nvSpPr>
        <p:spPr>
          <a:xfrm>
            <a:off x="3122489" y="102907"/>
            <a:ext cx="3655833"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4A1036B-574B-4C73-B3B4-BFEF97B1A0B2}"/>
              </a:ext>
            </a:extLst>
          </p:cNvPr>
          <p:cNvPicPr>
            <a:picLocks noGrp="1" noRot="1" noChangeAspect="1" noMove="1" noResize="1" noEditPoints="1" noAdjustHandles="1" noChangeArrowheads="1" noChangeShapeType="1" noCrop="1"/>
          </p:cNvPicPr>
          <p:nvPr/>
        </p:nvPicPr>
        <p:blipFill>
          <a:blip r:embed="rId3"/>
          <a:stretch>
            <a:fillRect/>
          </a:stretch>
        </p:blipFill>
        <p:spPr>
          <a:xfrm>
            <a:off x="6368479" y="996534"/>
            <a:ext cx="418088" cy="418088"/>
          </a:xfrm>
          <a:prstGeom prst="rect">
            <a:avLst/>
          </a:prstGeom>
        </p:spPr>
      </p:pic>
      <p:pic>
        <p:nvPicPr>
          <p:cNvPr id="28" name="Picture 27">
            <a:extLst>
              <a:ext uri="{FF2B5EF4-FFF2-40B4-BE49-F238E27FC236}">
                <a16:creationId xmlns:a16="http://schemas.microsoft.com/office/drawing/2014/main" id="{7983B7DA-AED5-C893-E923-CDA8BB5E19EF}"/>
              </a:ext>
            </a:extLst>
          </p:cNvPr>
          <p:cNvPicPr>
            <a:picLocks noGrp="1" noRot="1" noChangeAspect="1" noMove="1" noResize="1" noEditPoints="1" noAdjustHandles="1" noChangeArrowheads="1" noChangeShapeType="1" noCrop="1"/>
          </p:cNvPicPr>
          <p:nvPr/>
        </p:nvPicPr>
        <p:blipFill>
          <a:blip r:embed="rId4"/>
          <a:stretch>
            <a:fillRect/>
          </a:stretch>
        </p:blipFill>
        <p:spPr>
          <a:xfrm>
            <a:off x="6405443" y="1978628"/>
            <a:ext cx="320587" cy="320587"/>
          </a:xfrm>
          <a:prstGeom prst="rect">
            <a:avLst/>
          </a:prstGeom>
        </p:spPr>
      </p:pic>
      <p:pic>
        <p:nvPicPr>
          <p:cNvPr id="29" name="Picture 28">
            <a:extLst>
              <a:ext uri="{FF2B5EF4-FFF2-40B4-BE49-F238E27FC236}">
                <a16:creationId xmlns:a16="http://schemas.microsoft.com/office/drawing/2014/main" id="{13126327-B2F4-5340-90A6-6EE6891053D6}"/>
              </a:ext>
            </a:extLst>
          </p:cNvPr>
          <p:cNvPicPr>
            <a:picLocks noGrp="1" noRot="1" noChangeAspect="1" noMove="1" noResize="1" noEditPoints="1" noAdjustHandles="1" noChangeArrowheads="1" noChangeShapeType="1" noCrop="1"/>
          </p:cNvPicPr>
          <p:nvPr/>
        </p:nvPicPr>
        <p:blipFill>
          <a:blip r:embed="rId5"/>
          <a:stretch>
            <a:fillRect/>
          </a:stretch>
        </p:blipFill>
        <p:spPr>
          <a:xfrm>
            <a:off x="6446968" y="2572308"/>
            <a:ext cx="320587" cy="320587"/>
          </a:xfrm>
          <a:prstGeom prst="rect">
            <a:avLst/>
          </a:prstGeom>
        </p:spPr>
      </p:pic>
      <p:pic>
        <p:nvPicPr>
          <p:cNvPr id="36" name="Picture 35">
            <a:extLst>
              <a:ext uri="{FF2B5EF4-FFF2-40B4-BE49-F238E27FC236}">
                <a16:creationId xmlns:a16="http://schemas.microsoft.com/office/drawing/2014/main" id="{F51A3CE2-D6EA-F68C-75FC-E18CF2555BEE}"/>
              </a:ext>
            </a:extLst>
          </p:cNvPr>
          <p:cNvPicPr>
            <a:picLocks noGrp="1" noRot="1" noChangeAspect="1" noMove="1" noResize="1" noEditPoints="1" noAdjustHandles="1" noChangeArrowheads="1" noChangeShapeType="1" noCrop="1"/>
          </p:cNvPicPr>
          <p:nvPr/>
        </p:nvPicPr>
        <p:blipFill>
          <a:blip r:embed="rId6"/>
          <a:stretch>
            <a:fillRect/>
          </a:stretch>
        </p:blipFill>
        <p:spPr>
          <a:xfrm>
            <a:off x="6435799" y="3549173"/>
            <a:ext cx="327250" cy="327250"/>
          </a:xfrm>
          <a:prstGeom prst="rect">
            <a:avLst/>
          </a:prstGeom>
        </p:spPr>
      </p:pic>
      <p:grpSp>
        <p:nvGrpSpPr>
          <p:cNvPr id="42" name="Group 41">
            <a:extLst>
              <a:ext uri="{FF2B5EF4-FFF2-40B4-BE49-F238E27FC236}">
                <a16:creationId xmlns:a16="http://schemas.microsoft.com/office/drawing/2014/main" id="{9B0D3847-EA29-2053-7B38-D4FAB8718383}"/>
              </a:ext>
            </a:extLst>
          </p:cNvPr>
          <p:cNvGrpSpPr>
            <a:grpSpLocks noGrp="1" noUngrp="1" noRot="1" noMove="1" noResize="1"/>
          </p:cNvGrpSpPr>
          <p:nvPr/>
        </p:nvGrpSpPr>
        <p:grpSpPr>
          <a:xfrm>
            <a:off x="6216650" y="4335293"/>
            <a:ext cx="418088" cy="441251"/>
            <a:chOff x="1627842" y="3151842"/>
            <a:chExt cx="3426758" cy="3426758"/>
          </a:xfrm>
        </p:grpSpPr>
        <p:pic>
          <p:nvPicPr>
            <p:cNvPr id="43" name="Picture 42">
              <a:extLst>
                <a:ext uri="{FF2B5EF4-FFF2-40B4-BE49-F238E27FC236}">
                  <a16:creationId xmlns:a16="http://schemas.microsoft.com/office/drawing/2014/main" id="{38370839-B203-1240-62A1-40AF7A627C3E}"/>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67AAA330-7CD4-0736-3D1F-EFA13C4078CC}"/>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49C31241-6452-022B-F114-9DAC1713AE61}"/>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EF24C237-686E-0C2D-35C5-AAC1FE64F278}"/>
              </a:ext>
            </a:extLst>
          </p:cNvPr>
          <p:cNvPicPr>
            <a:picLocks noGrp="1" noRot="1" noChangeAspect="1" noMove="1" noResize="1" noEditPoints="1" noAdjustHandles="1" noChangeArrowheads="1" noChangeShapeType="1" noCrop="1"/>
          </p:cNvPicPr>
          <p:nvPr/>
        </p:nvPicPr>
        <p:blipFill>
          <a:blip r:embed="rId9"/>
          <a:stretch>
            <a:fillRect/>
          </a:stretch>
        </p:blipFill>
        <p:spPr>
          <a:xfrm>
            <a:off x="6462717" y="5321974"/>
            <a:ext cx="263313" cy="263313"/>
          </a:xfrm>
          <a:prstGeom prst="rect">
            <a:avLst/>
          </a:prstGeom>
        </p:spPr>
      </p:pic>
      <p:pic>
        <p:nvPicPr>
          <p:cNvPr id="49" name="Picture 48">
            <a:extLst>
              <a:ext uri="{FF2B5EF4-FFF2-40B4-BE49-F238E27FC236}">
                <a16:creationId xmlns:a16="http://schemas.microsoft.com/office/drawing/2014/main" id="{CB8C516E-ACA9-123C-79B3-61225AC0610B}"/>
              </a:ext>
            </a:extLst>
          </p:cNvPr>
          <p:cNvPicPr>
            <a:picLocks noGrp="1" noRot="1" noChangeAspect="1" noMove="1" noResize="1" noEditPoints="1" noAdjustHandles="1" noChangeArrowheads="1" noChangeShapeType="1" noCrop="1"/>
          </p:cNvPicPr>
          <p:nvPr/>
        </p:nvPicPr>
        <p:blipFill>
          <a:blip r:embed="rId10"/>
          <a:stretch>
            <a:fillRect/>
          </a:stretch>
        </p:blipFill>
        <p:spPr>
          <a:xfrm>
            <a:off x="6448809" y="8485570"/>
            <a:ext cx="258200" cy="258200"/>
          </a:xfrm>
          <a:prstGeom prst="rect">
            <a:avLst/>
          </a:prstGeom>
        </p:spPr>
      </p:pic>
      <p:pic>
        <p:nvPicPr>
          <p:cNvPr id="50" name="Picture 49">
            <a:extLst>
              <a:ext uri="{FF2B5EF4-FFF2-40B4-BE49-F238E27FC236}">
                <a16:creationId xmlns:a16="http://schemas.microsoft.com/office/drawing/2014/main" id="{E411FA26-1930-823F-46F8-F83A738EB90C}"/>
              </a:ext>
            </a:extLst>
          </p:cNvPr>
          <p:cNvPicPr>
            <a:picLocks noGrp="1" noRot="1" noChangeAspect="1" noMove="1" noResize="1" noEditPoints="1" noAdjustHandles="1" noChangeArrowheads="1" noChangeShapeType="1" noCrop="1"/>
          </p:cNvPicPr>
          <p:nvPr/>
        </p:nvPicPr>
        <p:blipFill>
          <a:blip r:embed="rId11"/>
          <a:stretch>
            <a:fillRect/>
          </a:stretch>
        </p:blipFill>
        <p:spPr>
          <a:xfrm>
            <a:off x="6565736" y="8840868"/>
            <a:ext cx="184398" cy="184398"/>
          </a:xfrm>
          <a:prstGeom prst="rect">
            <a:avLst/>
          </a:prstGeom>
        </p:spPr>
      </p:pic>
      <p:pic>
        <p:nvPicPr>
          <p:cNvPr id="51" name="Picture 50">
            <a:extLst>
              <a:ext uri="{FF2B5EF4-FFF2-40B4-BE49-F238E27FC236}">
                <a16:creationId xmlns:a16="http://schemas.microsoft.com/office/drawing/2014/main" id="{A13B1AC7-7D88-A0B5-AD35-F1596BD26A89}"/>
              </a:ext>
            </a:extLst>
          </p:cNvPr>
          <p:cNvPicPr>
            <a:picLocks noGrp="1" noRot="1" noChangeAspect="1" noMove="1" noResize="1" noEditPoints="1" noAdjustHandles="1" noChangeArrowheads="1" noChangeShapeType="1" noCrop="1"/>
          </p:cNvPicPr>
          <p:nvPr/>
        </p:nvPicPr>
        <p:blipFill>
          <a:blip r:embed="rId12"/>
          <a:stretch>
            <a:fillRect/>
          </a:stretch>
        </p:blipFill>
        <p:spPr>
          <a:xfrm>
            <a:off x="6337359" y="9425744"/>
            <a:ext cx="388671" cy="388671"/>
          </a:xfrm>
          <a:prstGeom prst="rect">
            <a:avLst/>
          </a:prstGeom>
        </p:spPr>
      </p:pic>
      <p:pic>
        <p:nvPicPr>
          <p:cNvPr id="52" name="Picture 51">
            <a:extLst>
              <a:ext uri="{FF2B5EF4-FFF2-40B4-BE49-F238E27FC236}">
                <a16:creationId xmlns:a16="http://schemas.microsoft.com/office/drawing/2014/main" id="{E7C930E8-2020-BF2D-9E51-86D580908D13}"/>
              </a:ext>
            </a:extLst>
          </p:cNvPr>
          <p:cNvPicPr>
            <a:picLocks noGrp="1" noRot="1" noChangeAspect="1" noMove="1" noResize="1" noEditPoints="1" noAdjustHandles="1" noChangeArrowheads="1" noChangeShapeType="1" noCrop="1"/>
          </p:cNvPicPr>
          <p:nvPr/>
        </p:nvPicPr>
        <p:blipFill>
          <a:blip r:embed="rId13"/>
          <a:stretch>
            <a:fillRect/>
          </a:stretch>
        </p:blipFill>
        <p:spPr>
          <a:xfrm>
            <a:off x="6462717" y="6482150"/>
            <a:ext cx="338963" cy="338963"/>
          </a:xfrm>
          <a:prstGeom prst="rect">
            <a:avLst/>
          </a:prstGeom>
        </p:spPr>
      </p:pic>
      <p:pic>
        <p:nvPicPr>
          <p:cNvPr id="53" name="Picture 52">
            <a:extLst>
              <a:ext uri="{FF2B5EF4-FFF2-40B4-BE49-F238E27FC236}">
                <a16:creationId xmlns:a16="http://schemas.microsoft.com/office/drawing/2014/main" id="{D37178EF-5461-E960-262B-C47C47F24840}"/>
              </a:ext>
            </a:extLst>
          </p:cNvPr>
          <p:cNvPicPr>
            <a:picLocks noGrp="1" noRot="1" noChangeAspect="1" noMove="1" noResize="1" noEditPoints="1" noAdjustHandles="1" noChangeArrowheads="1" noChangeShapeType="1" noCrop="1"/>
          </p:cNvPicPr>
          <p:nvPr/>
        </p:nvPicPr>
        <p:blipFill>
          <a:blip r:embed="rId14"/>
          <a:stretch>
            <a:fillRect/>
          </a:stretch>
        </p:blipFill>
        <p:spPr>
          <a:xfrm>
            <a:off x="6424389" y="6949607"/>
            <a:ext cx="258399" cy="258399"/>
          </a:xfrm>
          <a:prstGeom prst="rect">
            <a:avLst/>
          </a:prstGeom>
        </p:spPr>
      </p:pic>
      <p:pic>
        <p:nvPicPr>
          <p:cNvPr id="54" name="Picture 53">
            <a:extLst>
              <a:ext uri="{FF2B5EF4-FFF2-40B4-BE49-F238E27FC236}">
                <a16:creationId xmlns:a16="http://schemas.microsoft.com/office/drawing/2014/main" id="{6052AAA3-EB89-5178-0801-26142E434265}"/>
              </a:ext>
            </a:extLst>
          </p:cNvPr>
          <p:cNvPicPr>
            <a:picLocks noGrp="1" noRot="1" noChangeAspect="1" noMove="1" noResize="1" noEditPoints="1" noAdjustHandles="1" noChangeArrowheads="1" noChangeShapeType="1" noCrop="1"/>
          </p:cNvPicPr>
          <p:nvPr/>
        </p:nvPicPr>
        <p:blipFill>
          <a:blip r:embed="rId15"/>
          <a:stretch>
            <a:fillRect/>
          </a:stretch>
        </p:blipFill>
        <p:spPr>
          <a:xfrm>
            <a:off x="6472246" y="7879664"/>
            <a:ext cx="345859" cy="345859"/>
          </a:xfrm>
          <a:prstGeom prst="rect">
            <a:avLst/>
          </a:prstGeom>
        </p:spPr>
      </p:pic>
      <p:pic>
        <p:nvPicPr>
          <p:cNvPr id="55" name="Picture 54">
            <a:extLst>
              <a:ext uri="{FF2B5EF4-FFF2-40B4-BE49-F238E27FC236}">
                <a16:creationId xmlns:a16="http://schemas.microsoft.com/office/drawing/2014/main" id="{2F18CAE2-0F35-BE5C-E73E-6AEBF3369F60}"/>
              </a:ext>
            </a:extLst>
          </p:cNvPr>
          <p:cNvPicPr>
            <a:picLocks noGrp="1" noRot="1" noChangeAspect="1" noMove="1" noResize="1" noEditPoints="1" noAdjustHandles="1" noChangeArrowheads="1" noChangeShapeType="1" noCrop="1"/>
          </p:cNvPicPr>
          <p:nvPr/>
        </p:nvPicPr>
        <p:blipFill>
          <a:blip r:embed="rId16"/>
          <a:stretch>
            <a:fillRect/>
          </a:stretch>
        </p:blipFill>
        <p:spPr>
          <a:xfrm>
            <a:off x="6663138" y="558020"/>
            <a:ext cx="130746" cy="130746"/>
          </a:xfrm>
          <a:prstGeom prst="rect">
            <a:avLst/>
          </a:prstGeom>
        </p:spPr>
      </p:pic>
      <p:pic>
        <p:nvPicPr>
          <p:cNvPr id="56" name="Picture 55">
            <a:extLst>
              <a:ext uri="{FF2B5EF4-FFF2-40B4-BE49-F238E27FC236}">
                <a16:creationId xmlns:a16="http://schemas.microsoft.com/office/drawing/2014/main" id="{4C184C57-2259-1A16-2AB5-3691715EEDCB}"/>
              </a:ext>
            </a:extLst>
          </p:cNvPr>
          <p:cNvPicPr>
            <a:picLocks noGrp="1" noRot="1" noChangeAspect="1" noMove="1" noResize="1" noEditPoints="1" noAdjustHandles="1" noChangeArrowheads="1" noChangeShapeType="1" noCrop="1"/>
          </p:cNvPicPr>
          <p:nvPr/>
        </p:nvPicPr>
        <p:blipFill>
          <a:blip r:embed="rId16"/>
          <a:stretch>
            <a:fillRect/>
          </a:stretch>
        </p:blipFill>
        <p:spPr>
          <a:xfrm>
            <a:off x="6663138" y="1413176"/>
            <a:ext cx="130746" cy="130746"/>
          </a:xfrm>
          <a:prstGeom prst="rect">
            <a:avLst/>
          </a:prstGeom>
        </p:spPr>
      </p:pic>
      <p:pic>
        <p:nvPicPr>
          <p:cNvPr id="57" name="Picture 56">
            <a:extLst>
              <a:ext uri="{FF2B5EF4-FFF2-40B4-BE49-F238E27FC236}">
                <a16:creationId xmlns:a16="http://schemas.microsoft.com/office/drawing/2014/main" id="{FF5FBE0B-17C7-8560-4868-E6385C74DB24}"/>
              </a:ext>
            </a:extLst>
          </p:cNvPr>
          <p:cNvPicPr>
            <a:picLocks noGrp="1" noRot="1" noChangeAspect="1" noMove="1" noResize="1" noEditPoints="1" noAdjustHandles="1" noChangeArrowheads="1" noChangeShapeType="1" noCrop="1"/>
          </p:cNvPicPr>
          <p:nvPr/>
        </p:nvPicPr>
        <p:blipFill>
          <a:blip r:embed="rId16"/>
          <a:stretch>
            <a:fillRect/>
          </a:stretch>
        </p:blipFill>
        <p:spPr>
          <a:xfrm>
            <a:off x="6663138" y="2423004"/>
            <a:ext cx="130746" cy="130746"/>
          </a:xfrm>
          <a:prstGeom prst="rect">
            <a:avLst/>
          </a:prstGeom>
        </p:spPr>
      </p:pic>
      <p:pic>
        <p:nvPicPr>
          <p:cNvPr id="58" name="Picture 57">
            <a:extLst>
              <a:ext uri="{FF2B5EF4-FFF2-40B4-BE49-F238E27FC236}">
                <a16:creationId xmlns:a16="http://schemas.microsoft.com/office/drawing/2014/main" id="{6139A561-4B8B-5669-E748-B7A0D5C58B8E}"/>
              </a:ext>
            </a:extLst>
          </p:cNvPr>
          <p:cNvPicPr>
            <a:picLocks noGrp="1" noRot="1" noChangeAspect="1" noMove="1" noResize="1" noEditPoints="1" noAdjustHandles="1" noChangeArrowheads="1" noChangeShapeType="1" noCrop="1"/>
          </p:cNvPicPr>
          <p:nvPr/>
        </p:nvPicPr>
        <p:blipFill>
          <a:blip r:embed="rId16"/>
          <a:stretch>
            <a:fillRect/>
          </a:stretch>
        </p:blipFill>
        <p:spPr>
          <a:xfrm>
            <a:off x="6663138" y="3287180"/>
            <a:ext cx="130746" cy="130746"/>
          </a:xfrm>
          <a:prstGeom prst="rect">
            <a:avLst/>
          </a:prstGeom>
        </p:spPr>
      </p:pic>
      <p:pic>
        <p:nvPicPr>
          <p:cNvPr id="59" name="Picture 58">
            <a:extLst>
              <a:ext uri="{FF2B5EF4-FFF2-40B4-BE49-F238E27FC236}">
                <a16:creationId xmlns:a16="http://schemas.microsoft.com/office/drawing/2014/main" id="{45868615-BED8-23C4-02DE-E184A12CB220}"/>
              </a:ext>
            </a:extLst>
          </p:cNvPr>
          <p:cNvPicPr>
            <a:picLocks noGrp="1" noRot="1" noChangeAspect="1" noMove="1" noResize="1" noEditPoints="1" noAdjustHandles="1" noChangeArrowheads="1" noChangeShapeType="1" noCrop="1"/>
          </p:cNvPicPr>
          <p:nvPr/>
        </p:nvPicPr>
        <p:blipFill>
          <a:blip r:embed="rId16"/>
          <a:stretch>
            <a:fillRect/>
          </a:stretch>
        </p:blipFill>
        <p:spPr>
          <a:xfrm>
            <a:off x="6663138" y="4295252"/>
            <a:ext cx="130746" cy="130746"/>
          </a:xfrm>
          <a:prstGeom prst="rect">
            <a:avLst/>
          </a:prstGeom>
        </p:spPr>
      </p:pic>
      <p:pic>
        <p:nvPicPr>
          <p:cNvPr id="60" name="Picture 59">
            <a:extLst>
              <a:ext uri="{FF2B5EF4-FFF2-40B4-BE49-F238E27FC236}">
                <a16:creationId xmlns:a16="http://schemas.microsoft.com/office/drawing/2014/main" id="{43A2C20A-C7BE-B84C-2F8F-DFF46C8674B9}"/>
              </a:ext>
            </a:extLst>
          </p:cNvPr>
          <p:cNvPicPr>
            <a:picLocks noGrp="1" noRot="1" noChangeAspect="1" noMove="1" noResize="1" noEditPoints="1" noAdjustHandles="1" noChangeArrowheads="1" noChangeShapeType="1" noCrop="1"/>
          </p:cNvPicPr>
          <p:nvPr/>
        </p:nvPicPr>
        <p:blipFill>
          <a:blip r:embed="rId16"/>
          <a:stretch>
            <a:fillRect/>
          </a:stretch>
        </p:blipFill>
        <p:spPr>
          <a:xfrm>
            <a:off x="6663138" y="5156286"/>
            <a:ext cx="130746" cy="130746"/>
          </a:xfrm>
          <a:prstGeom prst="rect">
            <a:avLst/>
          </a:prstGeom>
        </p:spPr>
      </p:pic>
      <p:pic>
        <p:nvPicPr>
          <p:cNvPr id="61" name="Picture 60">
            <a:extLst>
              <a:ext uri="{FF2B5EF4-FFF2-40B4-BE49-F238E27FC236}">
                <a16:creationId xmlns:a16="http://schemas.microsoft.com/office/drawing/2014/main" id="{98680D53-DD5B-FBC1-94ED-C811008444F3}"/>
              </a:ext>
            </a:extLst>
          </p:cNvPr>
          <p:cNvPicPr>
            <a:picLocks noGrp="1" noRot="1" noChangeAspect="1" noMove="1" noResize="1" noEditPoints="1" noAdjustHandles="1" noChangeArrowheads="1" noChangeShapeType="1" noCrop="1"/>
          </p:cNvPicPr>
          <p:nvPr/>
        </p:nvPicPr>
        <p:blipFill>
          <a:blip r:embed="rId16"/>
          <a:stretch>
            <a:fillRect/>
          </a:stretch>
        </p:blipFill>
        <p:spPr>
          <a:xfrm>
            <a:off x="6663138" y="6864240"/>
            <a:ext cx="130746" cy="130746"/>
          </a:xfrm>
          <a:prstGeom prst="rect">
            <a:avLst/>
          </a:prstGeom>
        </p:spPr>
      </p:pic>
      <p:pic>
        <p:nvPicPr>
          <p:cNvPr id="63" name="Picture 62">
            <a:extLst>
              <a:ext uri="{FF2B5EF4-FFF2-40B4-BE49-F238E27FC236}">
                <a16:creationId xmlns:a16="http://schemas.microsoft.com/office/drawing/2014/main" id="{B38617D7-9723-3140-C230-34464E7F830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7577" y="8281232"/>
            <a:ext cx="130746" cy="130746"/>
          </a:xfrm>
          <a:prstGeom prst="rect">
            <a:avLst/>
          </a:prstGeom>
        </p:spPr>
      </p:pic>
      <p:pic>
        <p:nvPicPr>
          <p:cNvPr id="65" name="Picture 64">
            <a:extLst>
              <a:ext uri="{FF2B5EF4-FFF2-40B4-BE49-F238E27FC236}">
                <a16:creationId xmlns:a16="http://schemas.microsoft.com/office/drawing/2014/main" id="{EB2AB867-820A-053F-F97D-DB812FBDA249}"/>
              </a:ext>
            </a:extLst>
          </p:cNvPr>
          <p:cNvPicPr>
            <a:picLocks noGrp="1" noRot="1" noChangeAspect="1" noMove="1" noResize="1" noEditPoints="1" noAdjustHandles="1" noChangeArrowheads="1" noChangeShapeType="1" noCrop="1"/>
          </p:cNvPicPr>
          <p:nvPr/>
        </p:nvPicPr>
        <p:blipFill>
          <a:blip r:embed="rId16"/>
          <a:stretch>
            <a:fillRect/>
          </a:stretch>
        </p:blipFill>
        <p:spPr>
          <a:xfrm>
            <a:off x="6660657" y="6157496"/>
            <a:ext cx="130746" cy="130746"/>
          </a:xfrm>
          <a:prstGeom prst="rect">
            <a:avLst/>
          </a:prstGeom>
        </p:spPr>
      </p:pic>
      <p:pic>
        <p:nvPicPr>
          <p:cNvPr id="67" name="Picture 66">
            <a:extLst>
              <a:ext uri="{FF2B5EF4-FFF2-40B4-BE49-F238E27FC236}">
                <a16:creationId xmlns:a16="http://schemas.microsoft.com/office/drawing/2014/main" id="{22CB2482-953E-07A1-8245-69877CA7AB71}"/>
              </a:ext>
            </a:extLst>
          </p:cNvPr>
          <p:cNvPicPr>
            <a:picLocks noGrp="1" noRot="1" noChangeAspect="1" noMove="1" noResize="1" noEditPoints="1" noAdjustHandles="1" noChangeArrowheads="1" noChangeShapeType="1" noCrop="1"/>
          </p:cNvPicPr>
          <p:nvPr/>
        </p:nvPicPr>
        <p:blipFill>
          <a:blip r:embed="rId14"/>
          <a:stretch>
            <a:fillRect/>
          </a:stretch>
        </p:blipFill>
        <p:spPr>
          <a:xfrm>
            <a:off x="1797021" y="987862"/>
            <a:ext cx="461664" cy="461664"/>
          </a:xfrm>
          <a:prstGeom prst="rect">
            <a:avLst/>
          </a:prstGeom>
        </p:spPr>
      </p:pic>
      <p:pic>
        <p:nvPicPr>
          <p:cNvPr id="68" name="Picture 67">
            <a:extLst>
              <a:ext uri="{FF2B5EF4-FFF2-40B4-BE49-F238E27FC236}">
                <a16:creationId xmlns:a16="http://schemas.microsoft.com/office/drawing/2014/main" id="{30E3C1B8-A0B5-D917-0DE3-DAB6B64007EC}"/>
              </a:ext>
            </a:extLst>
          </p:cNvPr>
          <p:cNvPicPr>
            <a:picLocks noGrp="1" noRot="1" noChangeAspect="1" noMove="1" noResize="1" noEditPoints="1" noAdjustHandles="1" noChangeArrowheads="1" noChangeShapeType="1" noCrop="1"/>
          </p:cNvPicPr>
          <p:nvPr/>
        </p:nvPicPr>
        <p:blipFill>
          <a:blip r:embed="rId10"/>
          <a:stretch>
            <a:fillRect/>
          </a:stretch>
        </p:blipFill>
        <p:spPr>
          <a:xfrm>
            <a:off x="2827747" y="1009797"/>
            <a:ext cx="403379" cy="403379"/>
          </a:xfrm>
          <a:prstGeom prst="rect">
            <a:avLst/>
          </a:prstGeom>
        </p:spPr>
      </p:pic>
      <p:pic>
        <p:nvPicPr>
          <p:cNvPr id="69" name="Picture 68">
            <a:extLst>
              <a:ext uri="{FF2B5EF4-FFF2-40B4-BE49-F238E27FC236}">
                <a16:creationId xmlns:a16="http://schemas.microsoft.com/office/drawing/2014/main" id="{6856D992-2989-A6EB-3D59-7E3EBC56DED6}"/>
              </a:ext>
            </a:extLst>
          </p:cNvPr>
          <p:cNvPicPr>
            <a:picLocks noGrp="1" noRot="1" noChangeAspect="1" noMove="1" noResize="1" noEditPoints="1" noAdjustHandles="1" noChangeArrowheads="1" noChangeShapeType="1" noCrop="1"/>
          </p:cNvPicPr>
          <p:nvPr/>
        </p:nvPicPr>
        <p:blipFill>
          <a:blip r:embed="rId4"/>
          <a:stretch>
            <a:fillRect/>
          </a:stretch>
        </p:blipFill>
        <p:spPr>
          <a:xfrm>
            <a:off x="3369516" y="1058401"/>
            <a:ext cx="320587" cy="320587"/>
          </a:xfrm>
          <a:prstGeom prst="rect">
            <a:avLst/>
          </a:prstGeom>
        </p:spPr>
      </p:pic>
      <p:pic>
        <p:nvPicPr>
          <p:cNvPr id="70" name="Picture 69">
            <a:extLst>
              <a:ext uri="{FF2B5EF4-FFF2-40B4-BE49-F238E27FC236}">
                <a16:creationId xmlns:a16="http://schemas.microsoft.com/office/drawing/2014/main" id="{0B8E9E0B-2DF5-6EE7-2596-47B1ADD75937}"/>
              </a:ext>
            </a:extLst>
          </p:cNvPr>
          <p:cNvPicPr>
            <a:picLocks noGrp="1" noRot="1" noChangeAspect="1" noMove="1" noResize="1" noEditPoints="1" noAdjustHandles="1" noChangeArrowheads="1" noChangeShapeType="1" noCrop="1"/>
          </p:cNvPicPr>
          <p:nvPr/>
        </p:nvPicPr>
        <p:blipFill>
          <a:blip r:embed="rId13"/>
          <a:stretch>
            <a:fillRect/>
          </a:stretch>
        </p:blipFill>
        <p:spPr>
          <a:xfrm>
            <a:off x="3303717" y="1536722"/>
            <a:ext cx="452183" cy="452183"/>
          </a:xfrm>
          <a:prstGeom prst="rect">
            <a:avLst/>
          </a:prstGeom>
        </p:spPr>
      </p:pic>
      <p:pic>
        <p:nvPicPr>
          <p:cNvPr id="71" name="Picture 70">
            <a:extLst>
              <a:ext uri="{FF2B5EF4-FFF2-40B4-BE49-F238E27FC236}">
                <a16:creationId xmlns:a16="http://schemas.microsoft.com/office/drawing/2014/main" id="{014C8458-4AF5-239E-A76A-6650EFFC216B}"/>
              </a:ext>
            </a:extLst>
          </p:cNvPr>
          <p:cNvPicPr>
            <a:picLocks noGrp="1" noRot="1" noChangeAspect="1" noMove="1" noResize="1" noEditPoints="1" noAdjustHandles="1" noChangeArrowheads="1" noChangeShapeType="1" noCrop="1"/>
          </p:cNvPicPr>
          <p:nvPr/>
        </p:nvPicPr>
        <p:blipFill>
          <a:blip r:embed="rId3"/>
          <a:stretch>
            <a:fillRect/>
          </a:stretch>
        </p:blipFill>
        <p:spPr>
          <a:xfrm>
            <a:off x="1300585" y="1543922"/>
            <a:ext cx="418088" cy="418088"/>
          </a:xfrm>
          <a:prstGeom prst="rect">
            <a:avLst/>
          </a:prstGeom>
        </p:spPr>
      </p:pic>
      <p:grpSp>
        <p:nvGrpSpPr>
          <p:cNvPr id="72" name="Group 71">
            <a:extLst>
              <a:ext uri="{FF2B5EF4-FFF2-40B4-BE49-F238E27FC236}">
                <a16:creationId xmlns:a16="http://schemas.microsoft.com/office/drawing/2014/main" id="{91D8DD6F-0ED6-3D0C-1EFA-8711FDC1EC4D}"/>
              </a:ext>
            </a:extLst>
          </p:cNvPr>
          <p:cNvGrpSpPr>
            <a:grpSpLocks noGrp="1" noUngrp="1" noRot="1" noMove="1" noResize="1"/>
          </p:cNvGrpSpPr>
          <p:nvPr/>
        </p:nvGrpSpPr>
        <p:grpSpPr>
          <a:xfrm>
            <a:off x="1300585" y="2623395"/>
            <a:ext cx="418088" cy="441251"/>
            <a:chOff x="1627842" y="3151842"/>
            <a:chExt cx="3426758" cy="3426758"/>
          </a:xfrm>
        </p:grpSpPr>
        <p:pic>
          <p:nvPicPr>
            <p:cNvPr id="73" name="Picture 72">
              <a:extLst>
                <a:ext uri="{FF2B5EF4-FFF2-40B4-BE49-F238E27FC236}">
                  <a16:creationId xmlns:a16="http://schemas.microsoft.com/office/drawing/2014/main" id="{F174C303-7F18-20C5-8FDA-C73F1C454617}"/>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74" name="Picture 73">
              <a:extLst>
                <a:ext uri="{FF2B5EF4-FFF2-40B4-BE49-F238E27FC236}">
                  <a16:creationId xmlns:a16="http://schemas.microsoft.com/office/drawing/2014/main" id="{66D15E4D-CF5F-0E5F-A3DA-8105A3B2D0B1}"/>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75" name="Picture 74">
              <a:extLst>
                <a:ext uri="{FF2B5EF4-FFF2-40B4-BE49-F238E27FC236}">
                  <a16:creationId xmlns:a16="http://schemas.microsoft.com/office/drawing/2014/main" id="{1431B65D-4959-D271-66B5-36548B8EE72F}"/>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76" name="Picture 75">
            <a:extLst>
              <a:ext uri="{FF2B5EF4-FFF2-40B4-BE49-F238E27FC236}">
                <a16:creationId xmlns:a16="http://schemas.microsoft.com/office/drawing/2014/main" id="{F2C05A5B-923A-823D-3582-DF318765F0F5}"/>
              </a:ext>
            </a:extLst>
          </p:cNvPr>
          <p:cNvPicPr>
            <a:picLocks noGrp="1" noRot="1" noChangeAspect="1" noMove="1" noResize="1" noEditPoints="1" noAdjustHandles="1" noChangeArrowheads="1" noChangeShapeType="1" noCrop="1"/>
          </p:cNvPicPr>
          <p:nvPr/>
        </p:nvPicPr>
        <p:blipFill>
          <a:blip r:embed="rId6"/>
          <a:stretch>
            <a:fillRect/>
          </a:stretch>
        </p:blipFill>
        <p:spPr>
          <a:xfrm>
            <a:off x="2281179" y="2612883"/>
            <a:ext cx="461664" cy="461664"/>
          </a:xfrm>
          <a:prstGeom prst="rect">
            <a:avLst/>
          </a:prstGeom>
        </p:spPr>
      </p:pic>
      <p:pic>
        <p:nvPicPr>
          <p:cNvPr id="77" name="Picture 76">
            <a:extLst>
              <a:ext uri="{FF2B5EF4-FFF2-40B4-BE49-F238E27FC236}">
                <a16:creationId xmlns:a16="http://schemas.microsoft.com/office/drawing/2014/main" id="{D1CB23E1-561B-90DA-00EA-0734CA403DC1}"/>
              </a:ext>
            </a:extLst>
          </p:cNvPr>
          <p:cNvPicPr>
            <a:picLocks noGrp="1" noRot="1" noChangeAspect="1" noMove="1" noResize="1" noEditPoints="1" noAdjustHandles="1" noChangeArrowheads="1" noChangeShapeType="1" noCrop="1"/>
          </p:cNvPicPr>
          <p:nvPr/>
        </p:nvPicPr>
        <p:blipFill>
          <a:blip r:embed="rId15"/>
          <a:stretch>
            <a:fillRect/>
          </a:stretch>
        </p:blipFill>
        <p:spPr>
          <a:xfrm>
            <a:off x="2339655" y="2045682"/>
            <a:ext cx="420548" cy="420548"/>
          </a:xfrm>
          <a:prstGeom prst="rect">
            <a:avLst/>
          </a:prstGeom>
        </p:spPr>
      </p:pic>
      <p:pic>
        <p:nvPicPr>
          <p:cNvPr id="78" name="Picture 77">
            <a:extLst>
              <a:ext uri="{FF2B5EF4-FFF2-40B4-BE49-F238E27FC236}">
                <a16:creationId xmlns:a16="http://schemas.microsoft.com/office/drawing/2014/main" id="{32DAC951-485F-A426-1624-904C1725D01B}"/>
              </a:ext>
            </a:extLst>
          </p:cNvPr>
          <p:cNvPicPr>
            <a:picLocks noGrp="1" noRot="1" noChangeAspect="1" noMove="1" noResize="1" noEditPoints="1" noAdjustHandles="1" noChangeArrowheads="1" noChangeShapeType="1" noCrop="1"/>
          </p:cNvPicPr>
          <p:nvPr/>
        </p:nvPicPr>
        <p:blipFill>
          <a:blip r:embed="rId5"/>
          <a:stretch>
            <a:fillRect/>
          </a:stretch>
        </p:blipFill>
        <p:spPr>
          <a:xfrm>
            <a:off x="2869144" y="2115275"/>
            <a:ext cx="320587" cy="320587"/>
          </a:xfrm>
          <a:prstGeom prst="rect">
            <a:avLst/>
          </a:prstGeom>
        </p:spPr>
      </p:pic>
      <p:pic>
        <p:nvPicPr>
          <p:cNvPr id="79" name="Picture 78">
            <a:extLst>
              <a:ext uri="{FF2B5EF4-FFF2-40B4-BE49-F238E27FC236}">
                <a16:creationId xmlns:a16="http://schemas.microsoft.com/office/drawing/2014/main" id="{4D005F3E-109F-72E1-0B80-4E4E4E400B90}"/>
              </a:ext>
            </a:extLst>
          </p:cNvPr>
          <p:cNvPicPr>
            <a:picLocks noGrp="1" noRot="1" noChangeAspect="1" noMove="1" noResize="1" noEditPoints="1" noAdjustHandles="1" noChangeArrowheads="1" noChangeShapeType="1" noCrop="1"/>
          </p:cNvPicPr>
          <p:nvPr/>
        </p:nvPicPr>
        <p:blipFill>
          <a:blip r:embed="rId9"/>
          <a:stretch>
            <a:fillRect/>
          </a:stretch>
        </p:blipFill>
        <p:spPr>
          <a:xfrm>
            <a:off x="2281179" y="3712798"/>
            <a:ext cx="461664" cy="461664"/>
          </a:xfrm>
          <a:prstGeom prst="rect">
            <a:avLst/>
          </a:prstGeom>
        </p:spPr>
      </p:pic>
      <p:pic>
        <p:nvPicPr>
          <p:cNvPr id="80" name="Picture 79">
            <a:extLst>
              <a:ext uri="{FF2B5EF4-FFF2-40B4-BE49-F238E27FC236}">
                <a16:creationId xmlns:a16="http://schemas.microsoft.com/office/drawing/2014/main" id="{F86429AF-F8F7-A3FD-C06C-5C2D3528A862}"/>
              </a:ext>
            </a:extLst>
          </p:cNvPr>
          <p:cNvPicPr>
            <a:picLocks noGrp="1" noRot="1" noChangeAspect="1" noMove="1" noResize="1" noEditPoints="1" noAdjustHandles="1" noChangeArrowheads="1" noChangeShapeType="1" noCrop="1"/>
          </p:cNvPicPr>
          <p:nvPr/>
        </p:nvPicPr>
        <p:blipFill>
          <a:blip r:embed="rId12"/>
          <a:stretch>
            <a:fillRect/>
          </a:stretch>
        </p:blipFill>
        <p:spPr>
          <a:xfrm>
            <a:off x="2339413" y="1558630"/>
            <a:ext cx="388671" cy="388671"/>
          </a:xfrm>
          <a:prstGeom prst="rect">
            <a:avLst/>
          </a:prstGeom>
        </p:spPr>
      </p:pic>
      <p:pic>
        <p:nvPicPr>
          <p:cNvPr id="81" name="Picture 80">
            <a:extLst>
              <a:ext uri="{FF2B5EF4-FFF2-40B4-BE49-F238E27FC236}">
                <a16:creationId xmlns:a16="http://schemas.microsoft.com/office/drawing/2014/main" id="{60DCAA44-127B-D7BE-0FFD-BEE7FCC980B3}"/>
              </a:ext>
            </a:extLst>
          </p:cNvPr>
          <p:cNvPicPr>
            <a:picLocks noGrp="1" noRot="1" noChangeAspect="1" noMove="1" noResize="1" noEditPoints="1" noAdjustHandles="1" noChangeArrowheads="1" noChangeShapeType="1" noCrop="1"/>
          </p:cNvPicPr>
          <p:nvPr/>
        </p:nvPicPr>
        <p:blipFill>
          <a:blip r:embed="rId11"/>
          <a:stretch>
            <a:fillRect/>
          </a:stretch>
        </p:blipFill>
        <p:spPr>
          <a:xfrm>
            <a:off x="809871" y="1012105"/>
            <a:ext cx="418088" cy="418088"/>
          </a:xfrm>
          <a:prstGeom prst="rect">
            <a:avLst/>
          </a:prstGeom>
        </p:spPr>
      </p:pic>
    </p:spTree>
    <p:extLst>
      <p:ext uri="{BB962C8B-B14F-4D97-AF65-F5344CB8AC3E}">
        <p14:creationId xmlns:p14="http://schemas.microsoft.com/office/powerpoint/2010/main" val="183734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086A3-39B4-AD9F-EB30-66EE2291C67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68181F7-94F4-4407-E695-E55A34482654}"/>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556F53FC-1C25-211A-5ECE-550CD1E5CFEA}"/>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43F05602-03E7-C00E-95C1-BDEF2D98E35F}"/>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1B1D9363-7600-EFB4-2B2E-405D8A746C95}"/>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FBB1E811-A719-597F-59BE-8804748B7B62}"/>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4093814F-9842-9358-78F9-0883C125D272}"/>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089C9213-12D4-AD7F-B41D-49D9C73615B8}"/>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E3E6D96-E61C-A339-5A57-ABC49A801934}"/>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FF21FED4-318E-F894-D749-FEFD4B8993B3}"/>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790683FB-FE66-78F7-8D09-869FC93B22C7}"/>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C860680B-C88B-803B-44C8-50BDF50815FC}"/>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CD270353-72F1-67F9-793C-B2C27A85B55C}"/>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6557DDA7-B033-8214-1CD4-B3BF691F0021}"/>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B25AC9BB-677D-FAA0-0D71-9931BB8C4C67}"/>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BE741748-9074-7E44-6EF9-2AE8BA019299}"/>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DD4E9AD8-7335-6DFB-7056-4E7FF6675E35}"/>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27D26F70-8249-D25C-0067-F5577AF2C4F9}"/>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CA8E8832-6714-03D6-4DE9-54ACA38B4B31}"/>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3AEE4AF4-20CF-1743-7ABF-EC13878D2A78}"/>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B5028F5C-B32A-9D73-47A4-C93D771DC203}"/>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FC00D12F-1EC9-FD36-AF0E-9E0AFAECC305}"/>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C7F50002-87A9-1187-709C-A897A69C07DC}"/>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164E063B-D372-57D5-89F0-7310E22012BC}"/>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4784A7C4-30B2-98A7-B089-5BC196AC6265}"/>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0A5C1D49-7160-8866-D0EB-5EA01F48AA9A}"/>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ED58F7EB-2A79-BB02-189B-F5151B32A1BF}"/>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6A78CA04-90E6-2798-730F-09858E75C0E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B8157A05-A540-F22D-9273-873CF88886A6}"/>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8853A6B5-8E93-1BF3-7C66-28A95E97A58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C30A2C31-9287-7681-954C-7D5E3BFCF9BC}"/>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B2D6353D-55B0-D8F8-488F-0E0484684C5A}"/>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925048F0-D4CD-498B-418D-01DD1AB66A37}"/>
              </a:ext>
            </a:extLst>
          </p:cNvPr>
          <p:cNvPicPr>
            <a:picLocks noChangeAspect="1"/>
          </p:cNvPicPr>
          <p:nvPr/>
        </p:nvPicPr>
        <p:blipFill>
          <a:blip r:embed="rId14"/>
          <a:stretch>
            <a:fillRect/>
          </a:stretch>
        </p:blipFill>
        <p:spPr>
          <a:xfrm>
            <a:off x="2826671" y="2068383"/>
            <a:ext cx="461664" cy="461664"/>
          </a:xfrm>
          <a:prstGeom prst="rect">
            <a:avLst/>
          </a:prstGeom>
        </p:spPr>
      </p:pic>
      <p:pic>
        <p:nvPicPr>
          <p:cNvPr id="3" name="Picture 2">
            <a:extLst>
              <a:ext uri="{FF2B5EF4-FFF2-40B4-BE49-F238E27FC236}">
                <a16:creationId xmlns:a16="http://schemas.microsoft.com/office/drawing/2014/main" id="{C5D6DB04-D81D-9352-F892-1054E4518054}"/>
              </a:ext>
            </a:extLst>
          </p:cNvPr>
          <p:cNvPicPr>
            <a:picLocks noChangeAspect="1"/>
          </p:cNvPicPr>
          <p:nvPr/>
        </p:nvPicPr>
        <p:blipFill>
          <a:blip r:embed="rId10"/>
          <a:stretch>
            <a:fillRect/>
          </a:stretch>
        </p:blipFill>
        <p:spPr>
          <a:xfrm>
            <a:off x="318794" y="2077864"/>
            <a:ext cx="403379" cy="403379"/>
          </a:xfrm>
          <a:prstGeom prst="rect">
            <a:avLst/>
          </a:prstGeom>
        </p:spPr>
      </p:pic>
      <p:pic>
        <p:nvPicPr>
          <p:cNvPr id="4" name="Picture 3">
            <a:extLst>
              <a:ext uri="{FF2B5EF4-FFF2-40B4-BE49-F238E27FC236}">
                <a16:creationId xmlns:a16="http://schemas.microsoft.com/office/drawing/2014/main" id="{BD32FF3A-7CF7-C9B5-C4E0-C357F0FFAEBC}"/>
              </a:ext>
            </a:extLst>
          </p:cNvPr>
          <p:cNvPicPr>
            <a:picLocks noChangeAspect="1"/>
          </p:cNvPicPr>
          <p:nvPr/>
        </p:nvPicPr>
        <p:blipFill>
          <a:blip r:embed="rId13"/>
          <a:stretch>
            <a:fillRect/>
          </a:stretch>
        </p:blipFill>
        <p:spPr>
          <a:xfrm>
            <a:off x="3356189" y="2077864"/>
            <a:ext cx="452183" cy="452183"/>
          </a:xfrm>
          <a:prstGeom prst="rect">
            <a:avLst/>
          </a:prstGeom>
        </p:spPr>
      </p:pic>
      <p:pic>
        <p:nvPicPr>
          <p:cNvPr id="6" name="Picture 5">
            <a:extLst>
              <a:ext uri="{FF2B5EF4-FFF2-40B4-BE49-F238E27FC236}">
                <a16:creationId xmlns:a16="http://schemas.microsoft.com/office/drawing/2014/main" id="{1218EECB-1D0B-364F-FE17-D1EC7BE0B819}"/>
              </a:ext>
            </a:extLst>
          </p:cNvPr>
          <p:cNvPicPr>
            <a:picLocks noChangeAspect="1"/>
          </p:cNvPicPr>
          <p:nvPr/>
        </p:nvPicPr>
        <p:blipFill>
          <a:blip r:embed="rId15"/>
          <a:stretch>
            <a:fillRect/>
          </a:stretch>
        </p:blipFill>
        <p:spPr>
          <a:xfrm>
            <a:off x="842734" y="1551510"/>
            <a:ext cx="420548" cy="420548"/>
          </a:xfrm>
          <a:prstGeom prst="rect">
            <a:avLst/>
          </a:prstGeom>
        </p:spPr>
      </p:pic>
      <p:pic>
        <p:nvPicPr>
          <p:cNvPr id="7" name="Picture 6">
            <a:extLst>
              <a:ext uri="{FF2B5EF4-FFF2-40B4-BE49-F238E27FC236}">
                <a16:creationId xmlns:a16="http://schemas.microsoft.com/office/drawing/2014/main" id="{55D869B8-1A27-BEE0-9C4D-C62A16590593}"/>
              </a:ext>
            </a:extLst>
          </p:cNvPr>
          <p:cNvPicPr>
            <a:picLocks noChangeAspect="1"/>
          </p:cNvPicPr>
          <p:nvPr/>
        </p:nvPicPr>
        <p:blipFill>
          <a:blip r:embed="rId5"/>
          <a:stretch>
            <a:fillRect/>
          </a:stretch>
        </p:blipFill>
        <p:spPr>
          <a:xfrm>
            <a:off x="1875054" y="1029765"/>
            <a:ext cx="320587" cy="320587"/>
          </a:xfrm>
          <a:prstGeom prst="rect">
            <a:avLst/>
          </a:prstGeom>
        </p:spPr>
      </p:pic>
      <p:pic>
        <p:nvPicPr>
          <p:cNvPr id="8" name="Picture 7">
            <a:extLst>
              <a:ext uri="{FF2B5EF4-FFF2-40B4-BE49-F238E27FC236}">
                <a16:creationId xmlns:a16="http://schemas.microsoft.com/office/drawing/2014/main" id="{F538D73A-A3CB-2C39-E69C-1F4788DE67CA}"/>
              </a:ext>
            </a:extLst>
          </p:cNvPr>
          <p:cNvPicPr>
            <a:picLocks noChangeAspect="1"/>
          </p:cNvPicPr>
          <p:nvPr/>
        </p:nvPicPr>
        <p:blipFill>
          <a:blip r:embed="rId4"/>
          <a:stretch>
            <a:fillRect/>
          </a:stretch>
        </p:blipFill>
        <p:spPr>
          <a:xfrm>
            <a:off x="3401343" y="1590240"/>
            <a:ext cx="320587" cy="320587"/>
          </a:xfrm>
          <a:prstGeom prst="rect">
            <a:avLst/>
          </a:prstGeom>
        </p:spPr>
      </p:pic>
      <p:pic>
        <p:nvPicPr>
          <p:cNvPr id="11" name="Picture 10">
            <a:extLst>
              <a:ext uri="{FF2B5EF4-FFF2-40B4-BE49-F238E27FC236}">
                <a16:creationId xmlns:a16="http://schemas.microsoft.com/office/drawing/2014/main" id="{3EFEEAFC-7A65-35E9-E41A-465DA5EAEA07}"/>
              </a:ext>
            </a:extLst>
          </p:cNvPr>
          <p:cNvPicPr>
            <a:picLocks noChangeAspect="1"/>
          </p:cNvPicPr>
          <p:nvPr/>
        </p:nvPicPr>
        <p:blipFill>
          <a:blip r:embed="rId9"/>
          <a:stretch>
            <a:fillRect/>
          </a:stretch>
        </p:blipFill>
        <p:spPr>
          <a:xfrm>
            <a:off x="825901" y="2666571"/>
            <a:ext cx="420548" cy="420548"/>
          </a:xfrm>
          <a:prstGeom prst="rect">
            <a:avLst/>
          </a:prstGeom>
        </p:spPr>
      </p:pic>
      <p:pic>
        <p:nvPicPr>
          <p:cNvPr id="12" name="Picture 11">
            <a:extLst>
              <a:ext uri="{FF2B5EF4-FFF2-40B4-BE49-F238E27FC236}">
                <a16:creationId xmlns:a16="http://schemas.microsoft.com/office/drawing/2014/main" id="{D717FD9D-0767-8D5A-8FF6-D07BE7A72F51}"/>
              </a:ext>
            </a:extLst>
          </p:cNvPr>
          <p:cNvPicPr>
            <a:picLocks noChangeAspect="1"/>
          </p:cNvPicPr>
          <p:nvPr/>
        </p:nvPicPr>
        <p:blipFill>
          <a:blip r:embed="rId12"/>
          <a:stretch>
            <a:fillRect/>
          </a:stretch>
        </p:blipFill>
        <p:spPr>
          <a:xfrm>
            <a:off x="2390010" y="1567448"/>
            <a:ext cx="388671" cy="388671"/>
          </a:xfrm>
          <a:prstGeom prst="rect">
            <a:avLst/>
          </a:prstGeom>
        </p:spPr>
      </p:pic>
      <p:pic>
        <p:nvPicPr>
          <p:cNvPr id="13" name="Picture 12">
            <a:extLst>
              <a:ext uri="{FF2B5EF4-FFF2-40B4-BE49-F238E27FC236}">
                <a16:creationId xmlns:a16="http://schemas.microsoft.com/office/drawing/2014/main" id="{E00D06C2-1915-7AC4-9F35-0C323ED4A124}"/>
              </a:ext>
            </a:extLst>
          </p:cNvPr>
          <p:cNvPicPr>
            <a:picLocks noChangeAspect="1"/>
          </p:cNvPicPr>
          <p:nvPr/>
        </p:nvPicPr>
        <p:blipFill>
          <a:blip r:embed="rId6"/>
          <a:stretch>
            <a:fillRect/>
          </a:stretch>
        </p:blipFill>
        <p:spPr>
          <a:xfrm>
            <a:off x="1321227" y="1519702"/>
            <a:ext cx="461664" cy="461664"/>
          </a:xfrm>
          <a:prstGeom prst="rect">
            <a:avLst/>
          </a:prstGeom>
        </p:spPr>
      </p:pic>
      <p:pic>
        <p:nvPicPr>
          <p:cNvPr id="14" name="Picture 13">
            <a:extLst>
              <a:ext uri="{FF2B5EF4-FFF2-40B4-BE49-F238E27FC236}">
                <a16:creationId xmlns:a16="http://schemas.microsoft.com/office/drawing/2014/main" id="{84447740-EFE9-9FEB-F98D-A412647B53E1}"/>
              </a:ext>
            </a:extLst>
          </p:cNvPr>
          <p:cNvPicPr>
            <a:picLocks noChangeAspect="1"/>
          </p:cNvPicPr>
          <p:nvPr/>
        </p:nvPicPr>
        <p:blipFill>
          <a:blip r:embed="rId3"/>
          <a:stretch>
            <a:fillRect/>
          </a:stretch>
        </p:blipFill>
        <p:spPr>
          <a:xfrm>
            <a:off x="1826303" y="4226996"/>
            <a:ext cx="418088" cy="418088"/>
          </a:xfrm>
          <a:prstGeom prst="rect">
            <a:avLst/>
          </a:prstGeom>
        </p:spPr>
      </p:pic>
      <p:grpSp>
        <p:nvGrpSpPr>
          <p:cNvPr id="15" name="Group 14">
            <a:extLst>
              <a:ext uri="{FF2B5EF4-FFF2-40B4-BE49-F238E27FC236}">
                <a16:creationId xmlns:a16="http://schemas.microsoft.com/office/drawing/2014/main" id="{6F1D75B4-259B-49B7-7F61-30E1C65F97D7}"/>
              </a:ext>
            </a:extLst>
          </p:cNvPr>
          <p:cNvGrpSpPr/>
          <p:nvPr/>
        </p:nvGrpSpPr>
        <p:grpSpPr>
          <a:xfrm>
            <a:off x="3356189" y="4249933"/>
            <a:ext cx="418088" cy="441251"/>
            <a:chOff x="1627842" y="3151842"/>
            <a:chExt cx="3426758" cy="3426758"/>
          </a:xfrm>
        </p:grpSpPr>
        <p:pic>
          <p:nvPicPr>
            <p:cNvPr id="16" name="Picture 15">
              <a:extLst>
                <a:ext uri="{FF2B5EF4-FFF2-40B4-BE49-F238E27FC236}">
                  <a16:creationId xmlns:a16="http://schemas.microsoft.com/office/drawing/2014/main" id="{20F9A9D7-F610-172D-26B3-F87D30A471BF}"/>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EE6982D7-2E0F-C2CB-9BA3-161D800142C5}"/>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D0C8A4BD-486B-6E1C-64C0-4D7A59AA2303}"/>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204AE6DF-1AFF-A3E7-ABAA-7E4724E48CC5}"/>
              </a:ext>
            </a:extLst>
          </p:cNvPr>
          <p:cNvPicPr>
            <a:picLocks noChangeAspect="1"/>
          </p:cNvPicPr>
          <p:nvPr/>
        </p:nvPicPr>
        <p:blipFill>
          <a:blip r:embed="rId11"/>
          <a:stretch>
            <a:fillRect/>
          </a:stretch>
        </p:blipFill>
        <p:spPr>
          <a:xfrm>
            <a:off x="1826303" y="2646559"/>
            <a:ext cx="418088" cy="418088"/>
          </a:xfrm>
          <a:prstGeom prst="rect">
            <a:avLst/>
          </a:prstGeom>
        </p:spPr>
      </p:pic>
      <p:graphicFrame>
        <p:nvGraphicFramePr>
          <p:cNvPr id="20" name="Table 19">
            <a:extLst>
              <a:ext uri="{FF2B5EF4-FFF2-40B4-BE49-F238E27FC236}">
                <a16:creationId xmlns:a16="http://schemas.microsoft.com/office/drawing/2014/main" id="{EE89CDCC-38A1-67DE-924E-305481A101F8}"/>
              </a:ext>
            </a:extLst>
          </p:cNvPr>
          <p:cNvGraphicFramePr>
            <a:graphicFrameLocks noGrp="1"/>
          </p:cNvGraphicFramePr>
          <p:nvPr>
            <p:extLst>
              <p:ext uri="{D42A27DB-BD31-4B8C-83A1-F6EECF244321}">
                <p14:modId xmlns:p14="http://schemas.microsoft.com/office/powerpoint/2010/main" val="620212919"/>
              </p:ext>
            </p:extLst>
          </p:nvPr>
        </p:nvGraphicFramePr>
        <p:xfrm>
          <a:off x="-211252" y="412241"/>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24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4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4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4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4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4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4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4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24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24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24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24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24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24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24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14919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841F9-441C-C7C9-8AA3-A65A3BB3045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D76CBC7-B630-75C3-19A8-9652452716B6}"/>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617452E9-68C2-F8E1-F673-7078217976FF}"/>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78DA6CF3-DBBA-6DC6-9AA3-AA99E8ED4FAE}"/>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B2F82C86-33FE-5BFE-CC5C-8F0381EFC59D}"/>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87ECD852-594D-D560-286B-DCFED2A312CD}"/>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13E78A4C-061E-837F-3023-2F8248B9D901}"/>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DF9ABDA9-0DB6-60AE-8AB0-5941009A008F}"/>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33C0DC5-AF66-F901-1572-38A3D0DCCBF9}"/>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DF975064-AB06-9E9F-F8C3-51DDB2B18EC7}"/>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326A0BEA-C20D-F147-EF99-554482EB5650}"/>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063FEBD7-5A92-A2A5-6FEE-62D4C49B4CA0}"/>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1E9D91AC-2DA5-188B-964D-2C70B7A21F7E}"/>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A0ECDA38-26CD-1C5A-D5D5-F2B55C9B9456}"/>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B15A85EB-C929-5BB9-4F01-7313751E9CA4}"/>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9E8AB6F2-01E6-06AE-9061-6A6B5744D5C9}"/>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B1FED9C0-4923-C449-24AA-FD49F62CD622}"/>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0EC22F2A-E4BA-FC4B-656F-F326DD8E167B}"/>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A77F1F4D-CB1C-E7CF-A53C-C4193969748D}"/>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982C5DC3-36FD-6B5C-B06B-188666D78C1E}"/>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1E924DD9-BA42-7FA2-8C65-AF05491E719F}"/>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63636A61-E0DE-750B-E1E6-6BB19EF6D83D}"/>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8E518F34-1EB7-111F-C9F9-BFA15A621509}"/>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64B1AE96-0CB9-4AE2-D9A6-AA4F2C7C5448}"/>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55F63E5D-ECE5-EE68-7E79-E645FB133889}"/>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DF97744D-D581-89B4-B409-4CDC6A79F0B3}"/>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5EA8D37F-8A2A-09F5-98E3-9CDB56540273}"/>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F1FC00A5-E614-C231-3B8A-3D0310989726}"/>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A6E56068-D08E-D3F0-4954-B7533B5FE7F2}"/>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6F41D5ED-3C95-AAD0-C79B-61395B4B4DA2}"/>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8DF25B27-10DC-4524-D14E-761855F7C34E}"/>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D4913536-6DC2-824C-CD10-5980CC69A469}"/>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A4F932E5-769C-158F-6EFB-58F017F0B1AA}"/>
              </a:ext>
            </a:extLst>
          </p:cNvPr>
          <p:cNvPicPr>
            <a:picLocks noChangeAspect="1"/>
          </p:cNvPicPr>
          <p:nvPr/>
        </p:nvPicPr>
        <p:blipFill>
          <a:blip r:embed="rId14"/>
          <a:stretch>
            <a:fillRect/>
          </a:stretch>
        </p:blipFill>
        <p:spPr>
          <a:xfrm>
            <a:off x="3336703" y="1515749"/>
            <a:ext cx="461664" cy="461664"/>
          </a:xfrm>
          <a:prstGeom prst="rect">
            <a:avLst/>
          </a:prstGeom>
        </p:spPr>
      </p:pic>
      <p:pic>
        <p:nvPicPr>
          <p:cNvPr id="3" name="Picture 2">
            <a:extLst>
              <a:ext uri="{FF2B5EF4-FFF2-40B4-BE49-F238E27FC236}">
                <a16:creationId xmlns:a16="http://schemas.microsoft.com/office/drawing/2014/main" id="{80CF2200-8C3F-19DE-028B-9970A63F60B7}"/>
              </a:ext>
            </a:extLst>
          </p:cNvPr>
          <p:cNvPicPr>
            <a:picLocks noChangeAspect="1"/>
          </p:cNvPicPr>
          <p:nvPr/>
        </p:nvPicPr>
        <p:blipFill>
          <a:blip r:embed="rId10"/>
          <a:stretch>
            <a:fillRect/>
          </a:stretch>
        </p:blipFill>
        <p:spPr>
          <a:xfrm>
            <a:off x="355457" y="4273918"/>
            <a:ext cx="403379" cy="403379"/>
          </a:xfrm>
          <a:prstGeom prst="rect">
            <a:avLst/>
          </a:prstGeom>
        </p:spPr>
      </p:pic>
      <p:pic>
        <p:nvPicPr>
          <p:cNvPr id="4" name="Picture 3">
            <a:extLst>
              <a:ext uri="{FF2B5EF4-FFF2-40B4-BE49-F238E27FC236}">
                <a16:creationId xmlns:a16="http://schemas.microsoft.com/office/drawing/2014/main" id="{2755CF88-744F-F168-E4C2-E51A20B18DEF}"/>
              </a:ext>
            </a:extLst>
          </p:cNvPr>
          <p:cNvPicPr>
            <a:picLocks noChangeAspect="1"/>
          </p:cNvPicPr>
          <p:nvPr/>
        </p:nvPicPr>
        <p:blipFill>
          <a:blip r:embed="rId13"/>
          <a:stretch>
            <a:fillRect/>
          </a:stretch>
        </p:blipFill>
        <p:spPr>
          <a:xfrm>
            <a:off x="812266" y="2602312"/>
            <a:ext cx="452183" cy="452183"/>
          </a:xfrm>
          <a:prstGeom prst="rect">
            <a:avLst/>
          </a:prstGeom>
        </p:spPr>
      </p:pic>
      <p:pic>
        <p:nvPicPr>
          <p:cNvPr id="6" name="Picture 5">
            <a:extLst>
              <a:ext uri="{FF2B5EF4-FFF2-40B4-BE49-F238E27FC236}">
                <a16:creationId xmlns:a16="http://schemas.microsoft.com/office/drawing/2014/main" id="{4465338A-137E-70D4-AC52-CCAD87D5985F}"/>
              </a:ext>
            </a:extLst>
          </p:cNvPr>
          <p:cNvPicPr>
            <a:picLocks noChangeAspect="1"/>
          </p:cNvPicPr>
          <p:nvPr/>
        </p:nvPicPr>
        <p:blipFill>
          <a:blip r:embed="rId15"/>
          <a:stretch>
            <a:fillRect/>
          </a:stretch>
        </p:blipFill>
        <p:spPr>
          <a:xfrm>
            <a:off x="828083" y="3160302"/>
            <a:ext cx="420548" cy="420548"/>
          </a:xfrm>
          <a:prstGeom prst="rect">
            <a:avLst/>
          </a:prstGeom>
        </p:spPr>
      </p:pic>
      <p:pic>
        <p:nvPicPr>
          <p:cNvPr id="7" name="Picture 6">
            <a:extLst>
              <a:ext uri="{FF2B5EF4-FFF2-40B4-BE49-F238E27FC236}">
                <a16:creationId xmlns:a16="http://schemas.microsoft.com/office/drawing/2014/main" id="{DBAA5392-5A9E-EB91-4A8F-19E84DF3A10E}"/>
              </a:ext>
            </a:extLst>
          </p:cNvPr>
          <p:cNvPicPr>
            <a:picLocks noChangeAspect="1"/>
          </p:cNvPicPr>
          <p:nvPr/>
        </p:nvPicPr>
        <p:blipFill>
          <a:blip r:embed="rId5"/>
          <a:stretch>
            <a:fillRect/>
          </a:stretch>
        </p:blipFill>
        <p:spPr>
          <a:xfrm>
            <a:off x="2885631" y="1014428"/>
            <a:ext cx="320587" cy="320587"/>
          </a:xfrm>
          <a:prstGeom prst="rect">
            <a:avLst/>
          </a:prstGeom>
        </p:spPr>
      </p:pic>
      <p:pic>
        <p:nvPicPr>
          <p:cNvPr id="8" name="Picture 7">
            <a:extLst>
              <a:ext uri="{FF2B5EF4-FFF2-40B4-BE49-F238E27FC236}">
                <a16:creationId xmlns:a16="http://schemas.microsoft.com/office/drawing/2014/main" id="{BCEC071A-7236-D31E-F710-A03B6A0A7C98}"/>
              </a:ext>
            </a:extLst>
          </p:cNvPr>
          <p:cNvPicPr>
            <a:picLocks noChangeAspect="1"/>
          </p:cNvPicPr>
          <p:nvPr/>
        </p:nvPicPr>
        <p:blipFill>
          <a:blip r:embed="rId4"/>
          <a:stretch>
            <a:fillRect/>
          </a:stretch>
        </p:blipFill>
        <p:spPr>
          <a:xfrm>
            <a:off x="2885631" y="2138264"/>
            <a:ext cx="320587" cy="320587"/>
          </a:xfrm>
          <a:prstGeom prst="rect">
            <a:avLst/>
          </a:prstGeom>
        </p:spPr>
      </p:pic>
      <p:pic>
        <p:nvPicPr>
          <p:cNvPr id="11" name="Picture 10">
            <a:extLst>
              <a:ext uri="{FF2B5EF4-FFF2-40B4-BE49-F238E27FC236}">
                <a16:creationId xmlns:a16="http://schemas.microsoft.com/office/drawing/2014/main" id="{E91C42A6-0686-82C1-E609-3D525312475B}"/>
              </a:ext>
            </a:extLst>
          </p:cNvPr>
          <p:cNvPicPr>
            <a:picLocks noChangeAspect="1"/>
          </p:cNvPicPr>
          <p:nvPr/>
        </p:nvPicPr>
        <p:blipFill>
          <a:blip r:embed="rId9"/>
          <a:stretch>
            <a:fillRect/>
          </a:stretch>
        </p:blipFill>
        <p:spPr>
          <a:xfrm>
            <a:off x="1819520" y="1000893"/>
            <a:ext cx="461664" cy="461664"/>
          </a:xfrm>
          <a:prstGeom prst="rect">
            <a:avLst/>
          </a:prstGeom>
        </p:spPr>
      </p:pic>
      <p:pic>
        <p:nvPicPr>
          <p:cNvPr id="12" name="Picture 11">
            <a:extLst>
              <a:ext uri="{FF2B5EF4-FFF2-40B4-BE49-F238E27FC236}">
                <a16:creationId xmlns:a16="http://schemas.microsoft.com/office/drawing/2014/main" id="{9D40D70F-3251-1222-59E4-ABE9B1B4F1F3}"/>
              </a:ext>
            </a:extLst>
          </p:cNvPr>
          <p:cNvPicPr>
            <a:picLocks noChangeAspect="1"/>
          </p:cNvPicPr>
          <p:nvPr/>
        </p:nvPicPr>
        <p:blipFill>
          <a:blip r:embed="rId12"/>
          <a:stretch>
            <a:fillRect/>
          </a:stretch>
        </p:blipFill>
        <p:spPr>
          <a:xfrm>
            <a:off x="1336074" y="4281273"/>
            <a:ext cx="388671" cy="388671"/>
          </a:xfrm>
          <a:prstGeom prst="rect">
            <a:avLst/>
          </a:prstGeom>
        </p:spPr>
      </p:pic>
      <p:pic>
        <p:nvPicPr>
          <p:cNvPr id="13" name="Picture 12">
            <a:extLst>
              <a:ext uri="{FF2B5EF4-FFF2-40B4-BE49-F238E27FC236}">
                <a16:creationId xmlns:a16="http://schemas.microsoft.com/office/drawing/2014/main" id="{B9B07122-7A42-9F1E-9826-CBBBE1FC214E}"/>
              </a:ext>
            </a:extLst>
          </p:cNvPr>
          <p:cNvPicPr>
            <a:picLocks noChangeAspect="1"/>
          </p:cNvPicPr>
          <p:nvPr/>
        </p:nvPicPr>
        <p:blipFill>
          <a:blip r:embed="rId6"/>
          <a:stretch>
            <a:fillRect/>
          </a:stretch>
        </p:blipFill>
        <p:spPr>
          <a:xfrm>
            <a:off x="2314600" y="1515749"/>
            <a:ext cx="461664" cy="461664"/>
          </a:xfrm>
          <a:prstGeom prst="rect">
            <a:avLst/>
          </a:prstGeom>
        </p:spPr>
      </p:pic>
      <p:pic>
        <p:nvPicPr>
          <p:cNvPr id="14" name="Picture 13">
            <a:extLst>
              <a:ext uri="{FF2B5EF4-FFF2-40B4-BE49-F238E27FC236}">
                <a16:creationId xmlns:a16="http://schemas.microsoft.com/office/drawing/2014/main" id="{45C8A972-8AA6-CBD9-5C2B-406D7332998E}"/>
              </a:ext>
            </a:extLst>
          </p:cNvPr>
          <p:cNvPicPr>
            <a:picLocks noChangeAspect="1"/>
          </p:cNvPicPr>
          <p:nvPr/>
        </p:nvPicPr>
        <p:blipFill>
          <a:blip r:embed="rId3"/>
          <a:stretch>
            <a:fillRect/>
          </a:stretch>
        </p:blipFill>
        <p:spPr>
          <a:xfrm>
            <a:off x="3341143" y="3162762"/>
            <a:ext cx="418088" cy="418088"/>
          </a:xfrm>
          <a:prstGeom prst="rect">
            <a:avLst/>
          </a:prstGeom>
        </p:spPr>
      </p:pic>
      <p:grpSp>
        <p:nvGrpSpPr>
          <p:cNvPr id="15" name="Group 14">
            <a:extLst>
              <a:ext uri="{FF2B5EF4-FFF2-40B4-BE49-F238E27FC236}">
                <a16:creationId xmlns:a16="http://schemas.microsoft.com/office/drawing/2014/main" id="{BE3E7872-59DF-5231-E3F6-67DD021D5AA4}"/>
              </a:ext>
            </a:extLst>
          </p:cNvPr>
          <p:cNvGrpSpPr/>
          <p:nvPr/>
        </p:nvGrpSpPr>
        <p:grpSpPr>
          <a:xfrm>
            <a:off x="1336074" y="1536162"/>
            <a:ext cx="418088" cy="441251"/>
            <a:chOff x="1627842" y="3151842"/>
            <a:chExt cx="3426758" cy="3426758"/>
          </a:xfrm>
        </p:grpSpPr>
        <p:pic>
          <p:nvPicPr>
            <p:cNvPr id="16" name="Picture 15">
              <a:extLst>
                <a:ext uri="{FF2B5EF4-FFF2-40B4-BE49-F238E27FC236}">
                  <a16:creationId xmlns:a16="http://schemas.microsoft.com/office/drawing/2014/main" id="{882C970A-4DA4-3B4E-0025-C87712CFEB9B}"/>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20C24B78-53A6-10AA-ADF6-8BA8BCFB41D1}"/>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5C8DB382-A2C8-035B-A24D-EC0069B51DBF}"/>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7779A440-BFE5-66D5-D477-CE934F282BAC}"/>
              </a:ext>
            </a:extLst>
          </p:cNvPr>
          <p:cNvPicPr>
            <a:picLocks noChangeAspect="1"/>
          </p:cNvPicPr>
          <p:nvPr/>
        </p:nvPicPr>
        <p:blipFill>
          <a:blip r:embed="rId11"/>
          <a:stretch>
            <a:fillRect/>
          </a:stretch>
        </p:blipFill>
        <p:spPr>
          <a:xfrm>
            <a:off x="832224" y="2097726"/>
            <a:ext cx="418088" cy="418088"/>
          </a:xfrm>
          <a:prstGeom prst="rect">
            <a:avLst/>
          </a:prstGeom>
        </p:spPr>
      </p:pic>
      <p:graphicFrame>
        <p:nvGraphicFramePr>
          <p:cNvPr id="20" name="Table 19">
            <a:extLst>
              <a:ext uri="{FF2B5EF4-FFF2-40B4-BE49-F238E27FC236}">
                <a16:creationId xmlns:a16="http://schemas.microsoft.com/office/drawing/2014/main" id="{3079147A-7886-B8E7-8E9B-6C9A740D7AC5}"/>
              </a:ext>
            </a:extLst>
          </p:cNvPr>
          <p:cNvGraphicFramePr>
            <a:graphicFrameLocks noGrp="1"/>
          </p:cNvGraphicFramePr>
          <p:nvPr>
            <p:extLst>
              <p:ext uri="{D42A27DB-BD31-4B8C-83A1-F6EECF244321}">
                <p14:modId xmlns:p14="http://schemas.microsoft.com/office/powerpoint/2010/main" val="1410320789"/>
              </p:ext>
            </p:extLst>
          </p:nvPr>
        </p:nvGraphicFramePr>
        <p:xfrm>
          <a:off x="-221782" y="424015"/>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93267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089BF-5682-D23B-F58F-96D96758A0F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3E702A3-CC22-0544-8544-F56721E7FC1A}"/>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83651081-EBB2-EE0D-9835-02E20A8C6164}"/>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3E10FD1C-26D8-4822-9E7E-145314A80AA3}"/>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63DA6A4A-80AD-7A52-46F4-9BDE2A14784E}"/>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A21B1F6C-F800-CB52-7EA1-04316B2CD3D5}"/>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40248F83-DFAB-EC37-24A5-0B3B8FF4D958}"/>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7C134F8D-5D4C-0D15-3FE6-2880916FC748}"/>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BDCB50C6-8F98-E9B7-2CAF-B7FCDF5EA1B5}"/>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4C711661-B652-22C8-6034-57574DF60BDB}"/>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5A7BA06F-EF8F-2DF4-9CC7-6E83CCE4CE17}"/>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98D669CB-D5DC-4339-9B0A-F34309F77866}"/>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D2FCCCA7-B526-F39F-863F-283EE960015A}"/>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1B126487-1A19-57CB-2ABA-3AE41FB4DD6E}"/>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DE2002FE-54BE-F08C-DB1B-A74E4B69AD6B}"/>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6F7B3FE5-4C0F-D55D-8F4B-787ED8211949}"/>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86527E0C-08A0-17BD-E3BC-F5BB5B8413F2}"/>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00101B3F-1014-ABA7-4D05-7F533CDA40EC}"/>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E05E8003-2F65-8721-DD3E-333356088FA3}"/>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77CDF2C1-E30F-EB41-1505-DC5B0F98B413}"/>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6588EF2D-12F1-9CFB-977F-FA556252CEA0}"/>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87A2EB05-C545-FBEA-3526-42B8745B70AB}"/>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6A7ACE0C-1620-C313-1904-543C3690AF64}"/>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877C6385-E8EB-7AC8-8B70-39930AE8467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8769A6AB-BAA3-B22B-06BF-0C4A6700C6D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FAFE4EEC-E316-F2AD-D054-D81A4A27322C}"/>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33E7555B-DADA-60B8-9CFF-D5B81064FCCA}"/>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8BA7393F-9EB7-092D-F7EE-E2EE5195FAE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63E6523D-93D6-B161-7812-E13E7F3BD6F6}"/>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DD2AC672-9201-479A-4AF0-9E3D8D4204B0}"/>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E1A50147-1874-FB02-2616-178EE4158D64}"/>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7DBC9B20-93CD-FAF9-8C5F-14C7AF9BFE6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CCD2D581-5F74-548F-7F01-5C32742205E6}"/>
              </a:ext>
            </a:extLst>
          </p:cNvPr>
          <p:cNvPicPr>
            <a:picLocks noChangeAspect="1"/>
          </p:cNvPicPr>
          <p:nvPr/>
        </p:nvPicPr>
        <p:blipFill>
          <a:blip r:embed="rId14"/>
          <a:stretch>
            <a:fillRect/>
          </a:stretch>
        </p:blipFill>
        <p:spPr>
          <a:xfrm>
            <a:off x="3316552" y="4208353"/>
            <a:ext cx="461664" cy="461664"/>
          </a:xfrm>
          <a:prstGeom prst="rect">
            <a:avLst/>
          </a:prstGeom>
        </p:spPr>
      </p:pic>
      <p:pic>
        <p:nvPicPr>
          <p:cNvPr id="3" name="Picture 2">
            <a:extLst>
              <a:ext uri="{FF2B5EF4-FFF2-40B4-BE49-F238E27FC236}">
                <a16:creationId xmlns:a16="http://schemas.microsoft.com/office/drawing/2014/main" id="{F8FA5CC9-00D7-1FC0-3C88-747A21631590}"/>
              </a:ext>
            </a:extLst>
          </p:cNvPr>
          <p:cNvPicPr>
            <a:picLocks noChangeAspect="1"/>
          </p:cNvPicPr>
          <p:nvPr/>
        </p:nvPicPr>
        <p:blipFill>
          <a:blip r:embed="rId10"/>
          <a:stretch>
            <a:fillRect/>
          </a:stretch>
        </p:blipFill>
        <p:spPr>
          <a:xfrm>
            <a:off x="1838415" y="1009797"/>
            <a:ext cx="403379" cy="403379"/>
          </a:xfrm>
          <a:prstGeom prst="rect">
            <a:avLst/>
          </a:prstGeom>
        </p:spPr>
      </p:pic>
      <p:pic>
        <p:nvPicPr>
          <p:cNvPr id="4" name="Picture 3">
            <a:extLst>
              <a:ext uri="{FF2B5EF4-FFF2-40B4-BE49-F238E27FC236}">
                <a16:creationId xmlns:a16="http://schemas.microsoft.com/office/drawing/2014/main" id="{763198F6-379E-FFEB-BEB8-93204E0F6C68}"/>
              </a:ext>
            </a:extLst>
          </p:cNvPr>
          <p:cNvPicPr>
            <a:picLocks noChangeAspect="1"/>
          </p:cNvPicPr>
          <p:nvPr/>
        </p:nvPicPr>
        <p:blipFill>
          <a:blip r:embed="rId13"/>
          <a:stretch>
            <a:fillRect/>
          </a:stretch>
        </p:blipFill>
        <p:spPr>
          <a:xfrm>
            <a:off x="2822426" y="2078029"/>
            <a:ext cx="452183" cy="452183"/>
          </a:xfrm>
          <a:prstGeom prst="rect">
            <a:avLst/>
          </a:prstGeom>
        </p:spPr>
      </p:pic>
      <p:pic>
        <p:nvPicPr>
          <p:cNvPr id="6" name="Picture 5">
            <a:extLst>
              <a:ext uri="{FF2B5EF4-FFF2-40B4-BE49-F238E27FC236}">
                <a16:creationId xmlns:a16="http://schemas.microsoft.com/office/drawing/2014/main" id="{05A1343A-C7EE-DD08-ADDE-5683D6E0A961}"/>
              </a:ext>
            </a:extLst>
          </p:cNvPr>
          <p:cNvPicPr>
            <a:picLocks noChangeAspect="1"/>
          </p:cNvPicPr>
          <p:nvPr/>
        </p:nvPicPr>
        <p:blipFill>
          <a:blip r:embed="rId15"/>
          <a:stretch>
            <a:fillRect/>
          </a:stretch>
        </p:blipFill>
        <p:spPr>
          <a:xfrm>
            <a:off x="2331963" y="1543961"/>
            <a:ext cx="420548" cy="420548"/>
          </a:xfrm>
          <a:prstGeom prst="rect">
            <a:avLst/>
          </a:prstGeom>
        </p:spPr>
      </p:pic>
      <p:pic>
        <p:nvPicPr>
          <p:cNvPr id="7" name="Picture 6">
            <a:extLst>
              <a:ext uri="{FF2B5EF4-FFF2-40B4-BE49-F238E27FC236}">
                <a16:creationId xmlns:a16="http://schemas.microsoft.com/office/drawing/2014/main" id="{835C08B6-EEB8-A826-EB8F-E2C48653A1D0}"/>
              </a:ext>
            </a:extLst>
          </p:cNvPr>
          <p:cNvPicPr>
            <a:picLocks noChangeAspect="1"/>
          </p:cNvPicPr>
          <p:nvPr/>
        </p:nvPicPr>
        <p:blipFill>
          <a:blip r:embed="rId5"/>
          <a:stretch>
            <a:fillRect/>
          </a:stretch>
        </p:blipFill>
        <p:spPr>
          <a:xfrm>
            <a:off x="868170" y="1582665"/>
            <a:ext cx="320587" cy="320587"/>
          </a:xfrm>
          <a:prstGeom prst="rect">
            <a:avLst/>
          </a:prstGeom>
        </p:spPr>
      </p:pic>
      <p:pic>
        <p:nvPicPr>
          <p:cNvPr id="8" name="Picture 7">
            <a:extLst>
              <a:ext uri="{FF2B5EF4-FFF2-40B4-BE49-F238E27FC236}">
                <a16:creationId xmlns:a16="http://schemas.microsoft.com/office/drawing/2014/main" id="{C6AD41B9-D056-445B-8614-004DA636A7C0}"/>
              </a:ext>
            </a:extLst>
          </p:cNvPr>
          <p:cNvPicPr>
            <a:picLocks noChangeAspect="1"/>
          </p:cNvPicPr>
          <p:nvPr/>
        </p:nvPicPr>
        <p:blipFill>
          <a:blip r:embed="rId4"/>
          <a:stretch>
            <a:fillRect/>
          </a:stretch>
        </p:blipFill>
        <p:spPr>
          <a:xfrm>
            <a:off x="356593" y="2133115"/>
            <a:ext cx="320587" cy="320587"/>
          </a:xfrm>
          <a:prstGeom prst="rect">
            <a:avLst/>
          </a:prstGeom>
        </p:spPr>
      </p:pic>
      <p:pic>
        <p:nvPicPr>
          <p:cNvPr id="11" name="Picture 10">
            <a:extLst>
              <a:ext uri="{FF2B5EF4-FFF2-40B4-BE49-F238E27FC236}">
                <a16:creationId xmlns:a16="http://schemas.microsoft.com/office/drawing/2014/main" id="{65958ADF-6E55-D981-C792-E74B47550C18}"/>
              </a:ext>
            </a:extLst>
          </p:cNvPr>
          <p:cNvPicPr>
            <a:picLocks noChangeAspect="1"/>
          </p:cNvPicPr>
          <p:nvPr/>
        </p:nvPicPr>
        <p:blipFill>
          <a:blip r:embed="rId9"/>
          <a:stretch>
            <a:fillRect/>
          </a:stretch>
        </p:blipFill>
        <p:spPr>
          <a:xfrm>
            <a:off x="1316077" y="991318"/>
            <a:ext cx="461664" cy="461664"/>
          </a:xfrm>
          <a:prstGeom prst="rect">
            <a:avLst/>
          </a:prstGeom>
        </p:spPr>
      </p:pic>
      <p:pic>
        <p:nvPicPr>
          <p:cNvPr id="12" name="Picture 11">
            <a:extLst>
              <a:ext uri="{FF2B5EF4-FFF2-40B4-BE49-F238E27FC236}">
                <a16:creationId xmlns:a16="http://schemas.microsoft.com/office/drawing/2014/main" id="{A79235F0-FC9D-A0E9-D4E6-94F1B2227BBA}"/>
              </a:ext>
            </a:extLst>
          </p:cNvPr>
          <p:cNvPicPr>
            <a:picLocks noChangeAspect="1"/>
          </p:cNvPicPr>
          <p:nvPr/>
        </p:nvPicPr>
        <p:blipFill>
          <a:blip r:embed="rId12"/>
          <a:stretch>
            <a:fillRect/>
          </a:stretch>
        </p:blipFill>
        <p:spPr>
          <a:xfrm>
            <a:off x="3353049" y="1024505"/>
            <a:ext cx="388671" cy="388671"/>
          </a:xfrm>
          <a:prstGeom prst="rect">
            <a:avLst/>
          </a:prstGeom>
        </p:spPr>
      </p:pic>
      <p:pic>
        <p:nvPicPr>
          <p:cNvPr id="13" name="Picture 12">
            <a:extLst>
              <a:ext uri="{FF2B5EF4-FFF2-40B4-BE49-F238E27FC236}">
                <a16:creationId xmlns:a16="http://schemas.microsoft.com/office/drawing/2014/main" id="{74D09DFC-D95D-215F-3FBB-5697CB5624DC}"/>
              </a:ext>
            </a:extLst>
          </p:cNvPr>
          <p:cNvPicPr>
            <a:picLocks noChangeAspect="1"/>
          </p:cNvPicPr>
          <p:nvPr/>
        </p:nvPicPr>
        <p:blipFill>
          <a:blip r:embed="rId6"/>
          <a:stretch>
            <a:fillRect/>
          </a:stretch>
        </p:blipFill>
        <p:spPr>
          <a:xfrm>
            <a:off x="286054" y="3131461"/>
            <a:ext cx="461664" cy="461664"/>
          </a:xfrm>
          <a:prstGeom prst="rect">
            <a:avLst/>
          </a:prstGeom>
        </p:spPr>
      </p:pic>
      <p:pic>
        <p:nvPicPr>
          <p:cNvPr id="14" name="Picture 13">
            <a:extLst>
              <a:ext uri="{FF2B5EF4-FFF2-40B4-BE49-F238E27FC236}">
                <a16:creationId xmlns:a16="http://schemas.microsoft.com/office/drawing/2014/main" id="{6358D51E-4ADA-495F-47B0-B0EA68558711}"/>
              </a:ext>
            </a:extLst>
          </p:cNvPr>
          <p:cNvPicPr>
            <a:picLocks noChangeAspect="1"/>
          </p:cNvPicPr>
          <p:nvPr/>
        </p:nvPicPr>
        <p:blipFill>
          <a:blip r:embed="rId3"/>
          <a:stretch>
            <a:fillRect/>
          </a:stretch>
        </p:blipFill>
        <p:spPr>
          <a:xfrm>
            <a:off x="1823706" y="3712798"/>
            <a:ext cx="418088" cy="418088"/>
          </a:xfrm>
          <a:prstGeom prst="rect">
            <a:avLst/>
          </a:prstGeom>
        </p:spPr>
      </p:pic>
      <p:grpSp>
        <p:nvGrpSpPr>
          <p:cNvPr id="15" name="Group 14">
            <a:extLst>
              <a:ext uri="{FF2B5EF4-FFF2-40B4-BE49-F238E27FC236}">
                <a16:creationId xmlns:a16="http://schemas.microsoft.com/office/drawing/2014/main" id="{070711D8-C0D5-5185-3EAF-DAE159770678}"/>
              </a:ext>
            </a:extLst>
          </p:cNvPr>
          <p:cNvGrpSpPr/>
          <p:nvPr/>
        </p:nvGrpSpPr>
        <p:grpSpPr>
          <a:xfrm>
            <a:off x="2334423" y="2091426"/>
            <a:ext cx="418088" cy="441251"/>
            <a:chOff x="1627842" y="3151842"/>
            <a:chExt cx="3426758" cy="3426758"/>
          </a:xfrm>
        </p:grpSpPr>
        <p:pic>
          <p:nvPicPr>
            <p:cNvPr id="16" name="Picture 15">
              <a:extLst>
                <a:ext uri="{FF2B5EF4-FFF2-40B4-BE49-F238E27FC236}">
                  <a16:creationId xmlns:a16="http://schemas.microsoft.com/office/drawing/2014/main" id="{4456B4B4-1E8C-B15F-4633-E8763B55E159}"/>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DFEE3426-3F06-41E6-5B3C-8C48DD268FC8}"/>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D613415F-CF52-8347-7BDB-B397A7E9D0EE}"/>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EA424AD3-19F2-4E41-097E-A72CF06A8756}"/>
              </a:ext>
            </a:extLst>
          </p:cNvPr>
          <p:cNvPicPr>
            <a:picLocks noChangeAspect="1"/>
          </p:cNvPicPr>
          <p:nvPr/>
        </p:nvPicPr>
        <p:blipFill>
          <a:blip r:embed="rId11"/>
          <a:stretch>
            <a:fillRect/>
          </a:stretch>
        </p:blipFill>
        <p:spPr>
          <a:xfrm>
            <a:off x="819419" y="3714923"/>
            <a:ext cx="418088" cy="418088"/>
          </a:xfrm>
          <a:prstGeom prst="rect">
            <a:avLst/>
          </a:prstGeom>
        </p:spPr>
      </p:pic>
      <p:graphicFrame>
        <p:nvGraphicFramePr>
          <p:cNvPr id="20" name="Table 19">
            <a:extLst>
              <a:ext uri="{FF2B5EF4-FFF2-40B4-BE49-F238E27FC236}">
                <a16:creationId xmlns:a16="http://schemas.microsoft.com/office/drawing/2014/main" id="{71D4D4B4-2706-B4F8-F273-AD29E54EC403}"/>
              </a:ext>
            </a:extLst>
          </p:cNvPr>
          <p:cNvGraphicFramePr>
            <a:graphicFrameLocks noGrp="1"/>
          </p:cNvGraphicFramePr>
          <p:nvPr>
            <p:extLst>
              <p:ext uri="{D42A27DB-BD31-4B8C-83A1-F6EECF244321}">
                <p14:modId xmlns:p14="http://schemas.microsoft.com/office/powerpoint/2010/main" val="1881730791"/>
              </p:ext>
            </p:extLst>
          </p:nvPr>
        </p:nvGraphicFramePr>
        <p:xfrm>
          <a:off x="-221782" y="412068"/>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28310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EC018-10DE-AF35-1DE6-AF72A52A24D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3BC4446-40D3-1584-FDF1-7F10EBB3946B}"/>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DEFD6751-A3E0-00A6-3822-8BFD0C4C6549}"/>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A5F8A1B3-5669-0BD2-5F80-77623E55E2BA}"/>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3F8BE0C7-75AA-F892-2778-1564CE9C55F6}"/>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9D7E0C83-84B7-834F-CC08-030DCA13FD02}"/>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4F94A582-81CD-D475-5FAF-7BBA48949003}"/>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2FB873FA-2D79-EC81-9C88-0330C315F568}"/>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A65919C-CCE4-125F-DF0D-E9EE155BB068}"/>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E66C59AF-0626-4DB1-152F-BF71A71251BC}"/>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29001DC1-CC26-55B2-43BB-314B7E6AA6C8}"/>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20998AF5-4608-7A64-DAFC-9389C98F2ADD}"/>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47B66150-E967-00C4-2112-19A008D8AF1C}"/>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A846D459-5781-7164-9E9F-4B596E58AAEA}"/>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69D45B64-CB19-4365-31F2-C0C9CDBBBAB1}"/>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B6304283-AF0B-A836-2904-1541817AB4A2}"/>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E8DB95CD-50CF-3953-AEA2-414EF98253EA}"/>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85A48D5E-FFE8-CE31-4618-EBB39A628A7B}"/>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85C1E610-8022-7E89-F5B3-47926775E1D4}"/>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BFA37ABF-A0FE-16B8-57E0-F791605E671E}"/>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1EA85459-3AC1-9D82-F065-3F4E311F9699}"/>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927C239D-6721-A288-5A3E-440EFD2AC1AB}"/>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7FEABF29-D276-58D1-147C-1345F11A3A41}"/>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BA52AB9A-7E43-A564-5983-C757BF836CF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A2F2C153-0630-D6DE-5D78-EF6B6F6C9EDC}"/>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E0E9C2A4-035C-2360-B32D-C8B5D92F3FA6}"/>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78F8669E-62D1-1DED-6A92-C775B53A0A1A}"/>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FF4B6508-5276-871D-12A2-B7DD18E30E88}"/>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B8FEC860-F15B-FBF6-E90E-A6CEE2326C92}"/>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FA046086-A600-B42C-E4E3-F7198A0FCB7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E2255DF7-2012-EF28-6FFA-FB577AFA8317}"/>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913D6002-8E7C-71B2-1E98-4562CF139668}"/>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A4018371-3E06-2FDA-42D0-204AB10D406F}"/>
              </a:ext>
            </a:extLst>
          </p:cNvPr>
          <p:cNvPicPr>
            <a:picLocks noChangeAspect="1"/>
          </p:cNvPicPr>
          <p:nvPr/>
        </p:nvPicPr>
        <p:blipFill>
          <a:blip r:embed="rId14"/>
          <a:stretch>
            <a:fillRect/>
          </a:stretch>
        </p:blipFill>
        <p:spPr>
          <a:xfrm>
            <a:off x="794618" y="4230956"/>
            <a:ext cx="461664" cy="461664"/>
          </a:xfrm>
          <a:prstGeom prst="rect">
            <a:avLst/>
          </a:prstGeom>
        </p:spPr>
      </p:pic>
      <p:pic>
        <p:nvPicPr>
          <p:cNvPr id="3" name="Picture 2">
            <a:extLst>
              <a:ext uri="{FF2B5EF4-FFF2-40B4-BE49-F238E27FC236}">
                <a16:creationId xmlns:a16="http://schemas.microsoft.com/office/drawing/2014/main" id="{8203CF98-35F2-99E3-1A5A-2D7E048967BE}"/>
              </a:ext>
            </a:extLst>
          </p:cNvPr>
          <p:cNvPicPr>
            <a:picLocks noChangeAspect="1"/>
          </p:cNvPicPr>
          <p:nvPr/>
        </p:nvPicPr>
        <p:blipFill>
          <a:blip r:embed="rId10"/>
          <a:stretch>
            <a:fillRect/>
          </a:stretch>
        </p:blipFill>
        <p:spPr>
          <a:xfrm>
            <a:off x="1820704" y="1011220"/>
            <a:ext cx="403379" cy="403379"/>
          </a:xfrm>
          <a:prstGeom prst="rect">
            <a:avLst/>
          </a:prstGeom>
        </p:spPr>
      </p:pic>
      <p:pic>
        <p:nvPicPr>
          <p:cNvPr id="4" name="Picture 3">
            <a:extLst>
              <a:ext uri="{FF2B5EF4-FFF2-40B4-BE49-F238E27FC236}">
                <a16:creationId xmlns:a16="http://schemas.microsoft.com/office/drawing/2014/main" id="{BDD3B7DE-FFB1-964F-3BF0-0F2D61A54382}"/>
              </a:ext>
            </a:extLst>
          </p:cNvPr>
          <p:cNvPicPr>
            <a:picLocks noChangeAspect="1"/>
          </p:cNvPicPr>
          <p:nvPr/>
        </p:nvPicPr>
        <p:blipFill>
          <a:blip r:embed="rId13"/>
          <a:stretch>
            <a:fillRect/>
          </a:stretch>
        </p:blipFill>
        <p:spPr>
          <a:xfrm>
            <a:off x="1316582" y="1547720"/>
            <a:ext cx="452183" cy="452183"/>
          </a:xfrm>
          <a:prstGeom prst="rect">
            <a:avLst/>
          </a:prstGeom>
        </p:spPr>
      </p:pic>
      <p:pic>
        <p:nvPicPr>
          <p:cNvPr id="6" name="Picture 5">
            <a:extLst>
              <a:ext uri="{FF2B5EF4-FFF2-40B4-BE49-F238E27FC236}">
                <a16:creationId xmlns:a16="http://schemas.microsoft.com/office/drawing/2014/main" id="{F223D40A-7F63-0F32-8D34-431772809970}"/>
              </a:ext>
            </a:extLst>
          </p:cNvPr>
          <p:cNvPicPr>
            <a:picLocks noChangeAspect="1"/>
          </p:cNvPicPr>
          <p:nvPr/>
        </p:nvPicPr>
        <p:blipFill>
          <a:blip r:embed="rId15"/>
          <a:stretch>
            <a:fillRect/>
          </a:stretch>
        </p:blipFill>
        <p:spPr>
          <a:xfrm>
            <a:off x="316027" y="4249469"/>
            <a:ext cx="420548" cy="420548"/>
          </a:xfrm>
          <a:prstGeom prst="rect">
            <a:avLst/>
          </a:prstGeom>
        </p:spPr>
      </p:pic>
      <p:pic>
        <p:nvPicPr>
          <p:cNvPr id="7" name="Picture 6">
            <a:extLst>
              <a:ext uri="{FF2B5EF4-FFF2-40B4-BE49-F238E27FC236}">
                <a16:creationId xmlns:a16="http://schemas.microsoft.com/office/drawing/2014/main" id="{216137FE-6D6B-2A1D-A6CC-C8581FD15DEA}"/>
              </a:ext>
            </a:extLst>
          </p:cNvPr>
          <p:cNvPicPr>
            <a:picLocks noChangeAspect="1"/>
          </p:cNvPicPr>
          <p:nvPr/>
        </p:nvPicPr>
        <p:blipFill>
          <a:blip r:embed="rId5"/>
          <a:stretch>
            <a:fillRect/>
          </a:stretch>
        </p:blipFill>
        <p:spPr>
          <a:xfrm>
            <a:off x="1372235" y="2669384"/>
            <a:ext cx="320587" cy="320587"/>
          </a:xfrm>
          <a:prstGeom prst="rect">
            <a:avLst/>
          </a:prstGeom>
        </p:spPr>
      </p:pic>
      <p:pic>
        <p:nvPicPr>
          <p:cNvPr id="8" name="Picture 7">
            <a:extLst>
              <a:ext uri="{FF2B5EF4-FFF2-40B4-BE49-F238E27FC236}">
                <a16:creationId xmlns:a16="http://schemas.microsoft.com/office/drawing/2014/main" id="{AFB097DC-03A0-854F-624D-F229881120F2}"/>
              </a:ext>
            </a:extLst>
          </p:cNvPr>
          <p:cNvPicPr>
            <a:picLocks noChangeAspect="1"/>
          </p:cNvPicPr>
          <p:nvPr/>
        </p:nvPicPr>
        <p:blipFill>
          <a:blip r:embed="rId4"/>
          <a:stretch>
            <a:fillRect/>
          </a:stretch>
        </p:blipFill>
        <p:spPr>
          <a:xfrm>
            <a:off x="3387228" y="3647484"/>
            <a:ext cx="320587" cy="320587"/>
          </a:xfrm>
          <a:prstGeom prst="rect">
            <a:avLst/>
          </a:prstGeom>
        </p:spPr>
      </p:pic>
      <p:pic>
        <p:nvPicPr>
          <p:cNvPr id="11" name="Picture 10">
            <a:extLst>
              <a:ext uri="{FF2B5EF4-FFF2-40B4-BE49-F238E27FC236}">
                <a16:creationId xmlns:a16="http://schemas.microsoft.com/office/drawing/2014/main" id="{F2A7A313-C344-F5EA-E67E-B0D72D2D2BA8}"/>
              </a:ext>
            </a:extLst>
          </p:cNvPr>
          <p:cNvPicPr>
            <a:picLocks noChangeAspect="1"/>
          </p:cNvPicPr>
          <p:nvPr/>
        </p:nvPicPr>
        <p:blipFill>
          <a:blip r:embed="rId9"/>
          <a:stretch>
            <a:fillRect/>
          </a:stretch>
        </p:blipFill>
        <p:spPr>
          <a:xfrm>
            <a:off x="1301696" y="4230956"/>
            <a:ext cx="461664" cy="461664"/>
          </a:xfrm>
          <a:prstGeom prst="rect">
            <a:avLst/>
          </a:prstGeom>
        </p:spPr>
      </p:pic>
      <p:pic>
        <p:nvPicPr>
          <p:cNvPr id="12" name="Picture 11">
            <a:extLst>
              <a:ext uri="{FF2B5EF4-FFF2-40B4-BE49-F238E27FC236}">
                <a16:creationId xmlns:a16="http://schemas.microsoft.com/office/drawing/2014/main" id="{B2F51982-9940-9742-0ED1-446E4D1B8C8E}"/>
              </a:ext>
            </a:extLst>
          </p:cNvPr>
          <p:cNvPicPr>
            <a:picLocks noChangeAspect="1"/>
          </p:cNvPicPr>
          <p:nvPr/>
        </p:nvPicPr>
        <p:blipFill>
          <a:blip r:embed="rId12"/>
          <a:stretch>
            <a:fillRect/>
          </a:stretch>
        </p:blipFill>
        <p:spPr>
          <a:xfrm>
            <a:off x="3353187" y="1569291"/>
            <a:ext cx="388671" cy="388671"/>
          </a:xfrm>
          <a:prstGeom prst="rect">
            <a:avLst/>
          </a:prstGeom>
        </p:spPr>
      </p:pic>
      <p:pic>
        <p:nvPicPr>
          <p:cNvPr id="13" name="Picture 12">
            <a:extLst>
              <a:ext uri="{FF2B5EF4-FFF2-40B4-BE49-F238E27FC236}">
                <a16:creationId xmlns:a16="http://schemas.microsoft.com/office/drawing/2014/main" id="{CFF92766-A545-545B-B4A9-AC0F112DF1DE}"/>
              </a:ext>
            </a:extLst>
          </p:cNvPr>
          <p:cNvPicPr>
            <a:picLocks noChangeAspect="1"/>
          </p:cNvPicPr>
          <p:nvPr/>
        </p:nvPicPr>
        <p:blipFill>
          <a:blip r:embed="rId6"/>
          <a:stretch>
            <a:fillRect/>
          </a:stretch>
        </p:blipFill>
        <p:spPr>
          <a:xfrm>
            <a:off x="2811845" y="2046169"/>
            <a:ext cx="461664" cy="461664"/>
          </a:xfrm>
          <a:prstGeom prst="rect">
            <a:avLst/>
          </a:prstGeom>
        </p:spPr>
      </p:pic>
      <p:pic>
        <p:nvPicPr>
          <p:cNvPr id="14" name="Picture 13">
            <a:extLst>
              <a:ext uri="{FF2B5EF4-FFF2-40B4-BE49-F238E27FC236}">
                <a16:creationId xmlns:a16="http://schemas.microsoft.com/office/drawing/2014/main" id="{C7680532-38AC-1EBD-BB32-939E810D9CAA}"/>
              </a:ext>
            </a:extLst>
          </p:cNvPr>
          <p:cNvPicPr>
            <a:picLocks noChangeAspect="1"/>
          </p:cNvPicPr>
          <p:nvPr/>
        </p:nvPicPr>
        <p:blipFill>
          <a:blip r:embed="rId3"/>
          <a:stretch>
            <a:fillRect/>
          </a:stretch>
        </p:blipFill>
        <p:spPr>
          <a:xfrm>
            <a:off x="792171" y="3143509"/>
            <a:ext cx="418088" cy="418088"/>
          </a:xfrm>
          <a:prstGeom prst="rect">
            <a:avLst/>
          </a:prstGeom>
        </p:spPr>
      </p:pic>
      <p:grpSp>
        <p:nvGrpSpPr>
          <p:cNvPr id="15" name="Group 14">
            <a:extLst>
              <a:ext uri="{FF2B5EF4-FFF2-40B4-BE49-F238E27FC236}">
                <a16:creationId xmlns:a16="http://schemas.microsoft.com/office/drawing/2014/main" id="{3CDDF938-9F50-A5A6-6111-57BD6E7870B5}"/>
              </a:ext>
            </a:extLst>
          </p:cNvPr>
          <p:cNvGrpSpPr/>
          <p:nvPr/>
        </p:nvGrpSpPr>
        <p:grpSpPr>
          <a:xfrm>
            <a:off x="2338384" y="2091426"/>
            <a:ext cx="418088" cy="441251"/>
            <a:chOff x="1627842" y="3151842"/>
            <a:chExt cx="3426758" cy="3426758"/>
          </a:xfrm>
        </p:grpSpPr>
        <p:pic>
          <p:nvPicPr>
            <p:cNvPr id="16" name="Picture 15">
              <a:extLst>
                <a:ext uri="{FF2B5EF4-FFF2-40B4-BE49-F238E27FC236}">
                  <a16:creationId xmlns:a16="http://schemas.microsoft.com/office/drawing/2014/main" id="{CE64AFF4-A7D4-8BB2-324E-25CC2F2908F3}"/>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3C837353-F9A4-B2C6-4185-6DCA6D20B8A9}"/>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CCEA1E65-0AB5-7933-444F-178703C96906}"/>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114141F1-192F-BD1D-9615-1236AC78F6FA}"/>
              </a:ext>
            </a:extLst>
          </p:cNvPr>
          <p:cNvPicPr>
            <a:picLocks noChangeAspect="1"/>
          </p:cNvPicPr>
          <p:nvPr/>
        </p:nvPicPr>
        <p:blipFill>
          <a:blip r:embed="rId11"/>
          <a:stretch>
            <a:fillRect/>
          </a:stretch>
        </p:blipFill>
        <p:spPr>
          <a:xfrm>
            <a:off x="2338184" y="1010443"/>
            <a:ext cx="418088" cy="418088"/>
          </a:xfrm>
          <a:prstGeom prst="rect">
            <a:avLst/>
          </a:prstGeom>
        </p:spPr>
      </p:pic>
      <p:graphicFrame>
        <p:nvGraphicFramePr>
          <p:cNvPr id="20" name="Table 19">
            <a:extLst>
              <a:ext uri="{FF2B5EF4-FFF2-40B4-BE49-F238E27FC236}">
                <a16:creationId xmlns:a16="http://schemas.microsoft.com/office/drawing/2014/main" id="{94888F9D-264D-0299-93EF-B912228B3E94}"/>
              </a:ext>
            </a:extLst>
          </p:cNvPr>
          <p:cNvGraphicFramePr>
            <a:graphicFrameLocks noGrp="1"/>
          </p:cNvGraphicFramePr>
          <p:nvPr>
            <p:extLst>
              <p:ext uri="{D42A27DB-BD31-4B8C-83A1-F6EECF244321}">
                <p14:modId xmlns:p14="http://schemas.microsoft.com/office/powerpoint/2010/main" val="1472089334"/>
              </p:ext>
            </p:extLst>
          </p:nvPr>
        </p:nvGraphicFramePr>
        <p:xfrm>
          <a:off x="-224546" y="412241"/>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33509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9CCBC-E19F-F1F8-E12B-6ED04E54857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A6E8D92-7240-59FB-DD9C-764F188321CF}"/>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4C863890-961A-8B78-0580-2768E9ED550E}"/>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E9070FBB-4FAD-2380-7792-0D0A145B3460}"/>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2CC7FE5E-26FC-F151-A55B-259209010D70}"/>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F2896C3A-CC7D-76B6-CE6D-2ACEE60507D1}"/>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4247BB10-5F5A-C7BE-F397-EDBF6BB1DA8C}"/>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24839712-E42F-410E-BAB7-8BF1022E0E20}"/>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45374C9-5FB7-EF0B-0082-3BAACD80A88B}"/>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58E6D69B-CC65-0F1C-E875-58C3EA5DF19F}"/>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5ABDCBD6-9BFF-5307-D93C-AFD7E5E644F9}"/>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79708577-C4D0-ECCF-1879-E19496368575}"/>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EEDFFC09-D59E-DCDF-82F7-7F4240C7C6C7}"/>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8B01920B-E553-50F9-9DF5-74543B3F2FD9}"/>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31A67B98-7D97-3D50-7D1D-9A9A2B4BBAB1}"/>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308E2548-61A1-B42E-074A-1935838EC04B}"/>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CD0FCC86-0413-24AA-C4BC-0E984790C89B}"/>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5F2250BD-AB5B-88CB-70DE-1457F17F8314}"/>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E71C69E7-65F0-CBE5-C422-9F5BBF34080D}"/>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D6B4C264-B09B-7E2B-FBF2-908E80BA4A2C}"/>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CD594362-967D-FBC4-8339-C56A82FDBD51}"/>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E9B93580-C32D-4D90-5BFB-0307AFBA489E}"/>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47A412F4-D684-27C6-9091-F4B8FA3992C2}"/>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BE2F8F84-4CC5-1BB7-8E03-8A86F0AE0B45}"/>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36D7AA0D-D5B7-474B-4EF0-230F3BB9A49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2CC4F255-D92F-0D80-A37F-176830559553}"/>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4EAE9B73-D6DD-AAE4-8A83-2AB6C64ABB8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E18B54C0-8B7E-2A17-3F0D-FFE5F9AB5DE7}"/>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D1BA05C8-FA98-1052-1E7B-06DFBFEDF2D9}"/>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7CEB7429-08BD-712E-E477-E7E75011CB44}"/>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43A55DF0-C2D1-5E86-8ABA-B83D20D907FF}"/>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CFEECDA8-2D9A-F08F-B040-14DC6D61F2CF}"/>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C4256F3C-EACB-859C-C767-05953A84CDBD}"/>
              </a:ext>
            </a:extLst>
          </p:cNvPr>
          <p:cNvPicPr>
            <a:picLocks noChangeAspect="1"/>
          </p:cNvPicPr>
          <p:nvPr/>
        </p:nvPicPr>
        <p:blipFill>
          <a:blip r:embed="rId14"/>
          <a:stretch>
            <a:fillRect/>
          </a:stretch>
        </p:blipFill>
        <p:spPr>
          <a:xfrm>
            <a:off x="2324425" y="2068383"/>
            <a:ext cx="461664" cy="461664"/>
          </a:xfrm>
          <a:prstGeom prst="rect">
            <a:avLst/>
          </a:prstGeom>
        </p:spPr>
      </p:pic>
      <p:pic>
        <p:nvPicPr>
          <p:cNvPr id="3" name="Picture 2">
            <a:extLst>
              <a:ext uri="{FF2B5EF4-FFF2-40B4-BE49-F238E27FC236}">
                <a16:creationId xmlns:a16="http://schemas.microsoft.com/office/drawing/2014/main" id="{8440D51C-2E9B-6545-17E4-B7109816C74C}"/>
              </a:ext>
            </a:extLst>
          </p:cNvPr>
          <p:cNvPicPr>
            <a:picLocks noChangeAspect="1"/>
          </p:cNvPicPr>
          <p:nvPr/>
        </p:nvPicPr>
        <p:blipFill>
          <a:blip r:embed="rId10"/>
          <a:stretch>
            <a:fillRect/>
          </a:stretch>
        </p:blipFill>
        <p:spPr>
          <a:xfrm>
            <a:off x="1349894" y="4265679"/>
            <a:ext cx="403379" cy="403379"/>
          </a:xfrm>
          <a:prstGeom prst="rect">
            <a:avLst/>
          </a:prstGeom>
        </p:spPr>
      </p:pic>
      <p:pic>
        <p:nvPicPr>
          <p:cNvPr id="4" name="Picture 3">
            <a:extLst>
              <a:ext uri="{FF2B5EF4-FFF2-40B4-BE49-F238E27FC236}">
                <a16:creationId xmlns:a16="http://schemas.microsoft.com/office/drawing/2014/main" id="{276E7BB6-D92E-459B-BD22-92A4322AFA64}"/>
              </a:ext>
            </a:extLst>
          </p:cNvPr>
          <p:cNvPicPr>
            <a:picLocks noChangeAspect="1"/>
          </p:cNvPicPr>
          <p:nvPr/>
        </p:nvPicPr>
        <p:blipFill>
          <a:blip r:embed="rId13"/>
          <a:stretch>
            <a:fillRect/>
          </a:stretch>
        </p:blipFill>
        <p:spPr>
          <a:xfrm>
            <a:off x="825901" y="1576679"/>
            <a:ext cx="452183" cy="452183"/>
          </a:xfrm>
          <a:prstGeom prst="rect">
            <a:avLst/>
          </a:prstGeom>
        </p:spPr>
      </p:pic>
      <p:pic>
        <p:nvPicPr>
          <p:cNvPr id="6" name="Picture 5">
            <a:extLst>
              <a:ext uri="{FF2B5EF4-FFF2-40B4-BE49-F238E27FC236}">
                <a16:creationId xmlns:a16="http://schemas.microsoft.com/office/drawing/2014/main" id="{1CF53829-08AD-04CE-E29D-8D11C2FB4536}"/>
              </a:ext>
            </a:extLst>
          </p:cNvPr>
          <p:cNvPicPr>
            <a:picLocks noChangeAspect="1"/>
          </p:cNvPicPr>
          <p:nvPr/>
        </p:nvPicPr>
        <p:blipFill>
          <a:blip r:embed="rId15"/>
          <a:stretch>
            <a:fillRect/>
          </a:stretch>
        </p:blipFill>
        <p:spPr>
          <a:xfrm>
            <a:off x="2344983" y="1016378"/>
            <a:ext cx="420548" cy="420548"/>
          </a:xfrm>
          <a:prstGeom prst="rect">
            <a:avLst/>
          </a:prstGeom>
        </p:spPr>
      </p:pic>
      <p:pic>
        <p:nvPicPr>
          <p:cNvPr id="7" name="Picture 6">
            <a:extLst>
              <a:ext uri="{FF2B5EF4-FFF2-40B4-BE49-F238E27FC236}">
                <a16:creationId xmlns:a16="http://schemas.microsoft.com/office/drawing/2014/main" id="{4D002F87-8E52-A443-0F1A-B98C4792D98D}"/>
              </a:ext>
            </a:extLst>
          </p:cNvPr>
          <p:cNvPicPr>
            <a:picLocks noChangeAspect="1"/>
          </p:cNvPicPr>
          <p:nvPr/>
        </p:nvPicPr>
        <p:blipFill>
          <a:blip r:embed="rId5"/>
          <a:stretch>
            <a:fillRect/>
          </a:stretch>
        </p:blipFill>
        <p:spPr>
          <a:xfrm>
            <a:off x="364811" y="3740539"/>
            <a:ext cx="320587" cy="320587"/>
          </a:xfrm>
          <a:prstGeom prst="rect">
            <a:avLst/>
          </a:prstGeom>
        </p:spPr>
      </p:pic>
      <p:pic>
        <p:nvPicPr>
          <p:cNvPr id="8" name="Picture 7">
            <a:extLst>
              <a:ext uri="{FF2B5EF4-FFF2-40B4-BE49-F238E27FC236}">
                <a16:creationId xmlns:a16="http://schemas.microsoft.com/office/drawing/2014/main" id="{B7A20990-37D7-24A1-CAB0-9E5CCA28E647}"/>
              </a:ext>
            </a:extLst>
          </p:cNvPr>
          <p:cNvPicPr>
            <a:picLocks noChangeAspect="1"/>
          </p:cNvPicPr>
          <p:nvPr/>
        </p:nvPicPr>
        <p:blipFill>
          <a:blip r:embed="rId4"/>
          <a:stretch>
            <a:fillRect/>
          </a:stretch>
        </p:blipFill>
        <p:spPr>
          <a:xfrm>
            <a:off x="364812" y="4313751"/>
            <a:ext cx="320587" cy="320587"/>
          </a:xfrm>
          <a:prstGeom prst="rect">
            <a:avLst/>
          </a:prstGeom>
        </p:spPr>
      </p:pic>
      <p:pic>
        <p:nvPicPr>
          <p:cNvPr id="11" name="Picture 10">
            <a:extLst>
              <a:ext uri="{FF2B5EF4-FFF2-40B4-BE49-F238E27FC236}">
                <a16:creationId xmlns:a16="http://schemas.microsoft.com/office/drawing/2014/main" id="{22379363-5C07-0620-7225-2B31095D6723}"/>
              </a:ext>
            </a:extLst>
          </p:cNvPr>
          <p:cNvPicPr>
            <a:picLocks noChangeAspect="1"/>
          </p:cNvPicPr>
          <p:nvPr/>
        </p:nvPicPr>
        <p:blipFill>
          <a:blip r:embed="rId9"/>
          <a:stretch>
            <a:fillRect/>
          </a:stretch>
        </p:blipFill>
        <p:spPr>
          <a:xfrm>
            <a:off x="1331240" y="1543922"/>
            <a:ext cx="461664" cy="461664"/>
          </a:xfrm>
          <a:prstGeom prst="rect">
            <a:avLst/>
          </a:prstGeom>
        </p:spPr>
      </p:pic>
      <p:pic>
        <p:nvPicPr>
          <p:cNvPr id="12" name="Picture 11">
            <a:extLst>
              <a:ext uri="{FF2B5EF4-FFF2-40B4-BE49-F238E27FC236}">
                <a16:creationId xmlns:a16="http://schemas.microsoft.com/office/drawing/2014/main" id="{85B594D7-DC41-3B38-3D64-F10F44923C1C}"/>
              </a:ext>
            </a:extLst>
          </p:cNvPr>
          <p:cNvPicPr>
            <a:picLocks noChangeAspect="1"/>
          </p:cNvPicPr>
          <p:nvPr/>
        </p:nvPicPr>
        <p:blipFill>
          <a:blip r:embed="rId12"/>
          <a:stretch>
            <a:fillRect/>
          </a:stretch>
        </p:blipFill>
        <p:spPr>
          <a:xfrm>
            <a:off x="1866757" y="4280387"/>
            <a:ext cx="388671" cy="388671"/>
          </a:xfrm>
          <a:prstGeom prst="rect">
            <a:avLst/>
          </a:prstGeom>
        </p:spPr>
      </p:pic>
      <p:pic>
        <p:nvPicPr>
          <p:cNvPr id="13" name="Picture 12">
            <a:extLst>
              <a:ext uri="{FF2B5EF4-FFF2-40B4-BE49-F238E27FC236}">
                <a16:creationId xmlns:a16="http://schemas.microsoft.com/office/drawing/2014/main" id="{07B8C371-CBC0-992E-385C-73B8A677B5FC}"/>
              </a:ext>
            </a:extLst>
          </p:cNvPr>
          <p:cNvPicPr>
            <a:picLocks noChangeAspect="1"/>
          </p:cNvPicPr>
          <p:nvPr/>
        </p:nvPicPr>
        <p:blipFill>
          <a:blip r:embed="rId6"/>
          <a:stretch>
            <a:fillRect/>
          </a:stretch>
        </p:blipFill>
        <p:spPr>
          <a:xfrm>
            <a:off x="1815724" y="3172611"/>
            <a:ext cx="461664" cy="461664"/>
          </a:xfrm>
          <a:prstGeom prst="rect">
            <a:avLst/>
          </a:prstGeom>
        </p:spPr>
      </p:pic>
      <p:pic>
        <p:nvPicPr>
          <p:cNvPr id="14" name="Picture 13">
            <a:extLst>
              <a:ext uri="{FF2B5EF4-FFF2-40B4-BE49-F238E27FC236}">
                <a16:creationId xmlns:a16="http://schemas.microsoft.com/office/drawing/2014/main" id="{2F6BBA93-A4C5-4934-2C39-81AEE4DC92DF}"/>
              </a:ext>
            </a:extLst>
          </p:cNvPr>
          <p:cNvPicPr>
            <a:picLocks noChangeAspect="1"/>
          </p:cNvPicPr>
          <p:nvPr/>
        </p:nvPicPr>
        <p:blipFill>
          <a:blip r:embed="rId3"/>
          <a:stretch>
            <a:fillRect/>
          </a:stretch>
        </p:blipFill>
        <p:spPr>
          <a:xfrm>
            <a:off x="1312265" y="3172611"/>
            <a:ext cx="418088" cy="418088"/>
          </a:xfrm>
          <a:prstGeom prst="rect">
            <a:avLst/>
          </a:prstGeom>
        </p:spPr>
      </p:pic>
      <p:grpSp>
        <p:nvGrpSpPr>
          <p:cNvPr id="15" name="Group 14">
            <a:extLst>
              <a:ext uri="{FF2B5EF4-FFF2-40B4-BE49-F238E27FC236}">
                <a16:creationId xmlns:a16="http://schemas.microsoft.com/office/drawing/2014/main" id="{8EC730A6-A8D4-CB2B-62EE-D7ADA6C64871}"/>
              </a:ext>
            </a:extLst>
          </p:cNvPr>
          <p:cNvGrpSpPr/>
          <p:nvPr/>
        </p:nvGrpSpPr>
        <p:grpSpPr>
          <a:xfrm>
            <a:off x="333463" y="2099746"/>
            <a:ext cx="418088" cy="441251"/>
            <a:chOff x="1627842" y="3151842"/>
            <a:chExt cx="3426758" cy="3426758"/>
          </a:xfrm>
        </p:grpSpPr>
        <p:pic>
          <p:nvPicPr>
            <p:cNvPr id="16" name="Picture 15">
              <a:extLst>
                <a:ext uri="{FF2B5EF4-FFF2-40B4-BE49-F238E27FC236}">
                  <a16:creationId xmlns:a16="http://schemas.microsoft.com/office/drawing/2014/main" id="{E75F94E6-8FD9-C1F7-68B9-EF865A3D0C5A}"/>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D6F52E70-FACB-DE9F-2DDF-9A832AB404AF}"/>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D4F90ADC-2904-46B0-EC6A-F7B0DA1AF0AC}"/>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80CE4CC8-3AAD-E64D-0A69-01A341D1F139}"/>
              </a:ext>
            </a:extLst>
          </p:cNvPr>
          <p:cNvPicPr>
            <a:picLocks noChangeAspect="1"/>
          </p:cNvPicPr>
          <p:nvPr/>
        </p:nvPicPr>
        <p:blipFill>
          <a:blip r:embed="rId11"/>
          <a:stretch>
            <a:fillRect/>
          </a:stretch>
        </p:blipFill>
        <p:spPr>
          <a:xfrm>
            <a:off x="407813" y="-513805"/>
            <a:ext cx="418088" cy="418088"/>
          </a:xfrm>
          <a:prstGeom prst="rect">
            <a:avLst/>
          </a:prstGeom>
        </p:spPr>
      </p:pic>
      <p:graphicFrame>
        <p:nvGraphicFramePr>
          <p:cNvPr id="20" name="Table 19">
            <a:extLst>
              <a:ext uri="{FF2B5EF4-FFF2-40B4-BE49-F238E27FC236}">
                <a16:creationId xmlns:a16="http://schemas.microsoft.com/office/drawing/2014/main" id="{002DF6B2-3B01-1674-022E-C7B8CB29C652}"/>
              </a:ext>
            </a:extLst>
          </p:cNvPr>
          <p:cNvGraphicFramePr>
            <a:graphicFrameLocks noGrp="1"/>
          </p:cNvGraphicFramePr>
          <p:nvPr>
            <p:extLst>
              <p:ext uri="{D42A27DB-BD31-4B8C-83A1-F6EECF244321}">
                <p14:modId xmlns:p14="http://schemas.microsoft.com/office/powerpoint/2010/main" val="115784721"/>
              </p:ext>
            </p:extLst>
          </p:nvPr>
        </p:nvGraphicFramePr>
        <p:xfrm>
          <a:off x="-211252" y="427021"/>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x2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22212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D3BC7-5450-9DB4-A75E-C3B43450C1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0401CFE-5319-7928-380B-920782721DBB}"/>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3840DD7F-8D61-371C-8DD5-71FF7B99048C}"/>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F44092B3-40BA-3901-C715-7EB05E1971E7}"/>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9CC091FC-4EEF-E2B7-0D4C-29A191629D2C}"/>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B2A5913B-50F1-523C-C35F-E6F067AED3EB}"/>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BA642F81-953C-7EE6-F044-100C6E83A648}"/>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9FBC553D-50AD-5F37-4F61-17AF07129A62}"/>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24F2758-27F1-50B9-B4BE-A527CF40F548}"/>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369659FB-560E-E47A-927E-76F705405355}"/>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029F4DDF-EBBB-1620-8145-8D937D4C8EB1}"/>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8008B4F4-58AF-82DA-FBE4-AF51B23CCA90}"/>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49DD26B9-6628-C4CF-6B5D-92950BCD49AF}"/>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5A2E3B18-AA92-A88E-90FE-67CDE5D1D140}"/>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68049E93-D5FE-77E0-B37C-84322E8030BA}"/>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A2168ECD-34B0-B5E8-269D-A745366C74B3}"/>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EA07B224-AFBD-FEC4-255B-B1B4D426ACB7}"/>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AE1C95A7-62EC-32A3-E2A2-A3211B742A31}"/>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15B980A2-67B9-4672-E213-D9BBBAFF056A}"/>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282BBF97-274D-D0B1-2199-BBFBE32AF82E}"/>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6A12321C-8B88-03A1-348B-612E450B5CEB}"/>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C668967D-1742-6A3A-D084-1A75EAA17348}"/>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84F1CC13-9001-7AAB-FCD0-A8ABAC06113C}"/>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DC5E6656-933E-71EA-ECDB-164B637FC383}"/>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B8B7117C-B8A0-1DFA-867B-362A58AFBD11}"/>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F766B2FB-BA55-D5D2-DD23-AE009865BCB0}"/>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D8D1BDB2-E498-02DE-0CC2-094A168ECE5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1138F6FD-456C-A954-63EB-CEB426CC25A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25E2F5A5-F38E-CC65-33E1-122A2493EA5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D05CA9A1-06FA-4DE2-F785-8A55BAB440DA}"/>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956AFC51-2783-20D8-939A-4631C50A3346}"/>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C87DB8B9-611D-34D2-5332-7AF1C4B3F092}"/>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53AACF03-DF49-F710-57E8-451B6D7E9775}"/>
              </a:ext>
            </a:extLst>
          </p:cNvPr>
          <p:cNvPicPr>
            <a:picLocks noChangeAspect="1"/>
          </p:cNvPicPr>
          <p:nvPr/>
        </p:nvPicPr>
        <p:blipFill>
          <a:blip r:embed="rId14"/>
          <a:stretch>
            <a:fillRect/>
          </a:stretch>
        </p:blipFill>
        <p:spPr>
          <a:xfrm>
            <a:off x="2317402" y="2615179"/>
            <a:ext cx="461664" cy="461664"/>
          </a:xfrm>
          <a:prstGeom prst="rect">
            <a:avLst/>
          </a:prstGeom>
        </p:spPr>
      </p:pic>
      <p:pic>
        <p:nvPicPr>
          <p:cNvPr id="3" name="Picture 2">
            <a:extLst>
              <a:ext uri="{FF2B5EF4-FFF2-40B4-BE49-F238E27FC236}">
                <a16:creationId xmlns:a16="http://schemas.microsoft.com/office/drawing/2014/main" id="{E2D236C2-CC46-B6E0-A30B-B08FDF36BF89}"/>
              </a:ext>
            </a:extLst>
          </p:cNvPr>
          <p:cNvPicPr>
            <a:picLocks noChangeAspect="1"/>
          </p:cNvPicPr>
          <p:nvPr/>
        </p:nvPicPr>
        <p:blipFill>
          <a:blip r:embed="rId10"/>
          <a:stretch>
            <a:fillRect/>
          </a:stretch>
        </p:blipFill>
        <p:spPr>
          <a:xfrm>
            <a:off x="2351969" y="1534261"/>
            <a:ext cx="403379" cy="403379"/>
          </a:xfrm>
          <a:prstGeom prst="rect">
            <a:avLst/>
          </a:prstGeom>
        </p:spPr>
      </p:pic>
      <p:pic>
        <p:nvPicPr>
          <p:cNvPr id="4" name="Picture 3">
            <a:extLst>
              <a:ext uri="{FF2B5EF4-FFF2-40B4-BE49-F238E27FC236}">
                <a16:creationId xmlns:a16="http://schemas.microsoft.com/office/drawing/2014/main" id="{7C3C236D-1CA4-898A-5CBC-BA7BB65C1016}"/>
              </a:ext>
            </a:extLst>
          </p:cNvPr>
          <p:cNvPicPr>
            <a:picLocks noChangeAspect="1"/>
          </p:cNvPicPr>
          <p:nvPr/>
        </p:nvPicPr>
        <p:blipFill>
          <a:blip r:embed="rId13"/>
          <a:stretch>
            <a:fillRect/>
          </a:stretch>
        </p:blipFill>
        <p:spPr>
          <a:xfrm>
            <a:off x="1302593" y="2619919"/>
            <a:ext cx="452183" cy="452183"/>
          </a:xfrm>
          <a:prstGeom prst="rect">
            <a:avLst/>
          </a:prstGeom>
        </p:spPr>
      </p:pic>
      <p:pic>
        <p:nvPicPr>
          <p:cNvPr id="6" name="Picture 5">
            <a:extLst>
              <a:ext uri="{FF2B5EF4-FFF2-40B4-BE49-F238E27FC236}">
                <a16:creationId xmlns:a16="http://schemas.microsoft.com/office/drawing/2014/main" id="{74DF6896-5D04-0817-04DF-586B7BB020EF}"/>
              </a:ext>
            </a:extLst>
          </p:cNvPr>
          <p:cNvPicPr>
            <a:picLocks noChangeAspect="1"/>
          </p:cNvPicPr>
          <p:nvPr/>
        </p:nvPicPr>
        <p:blipFill>
          <a:blip r:embed="rId15"/>
          <a:stretch>
            <a:fillRect/>
          </a:stretch>
        </p:blipFill>
        <p:spPr>
          <a:xfrm>
            <a:off x="2838808" y="1009395"/>
            <a:ext cx="420548" cy="420548"/>
          </a:xfrm>
          <a:prstGeom prst="rect">
            <a:avLst/>
          </a:prstGeom>
        </p:spPr>
      </p:pic>
      <p:pic>
        <p:nvPicPr>
          <p:cNvPr id="7" name="Picture 6">
            <a:extLst>
              <a:ext uri="{FF2B5EF4-FFF2-40B4-BE49-F238E27FC236}">
                <a16:creationId xmlns:a16="http://schemas.microsoft.com/office/drawing/2014/main" id="{92AE5C9D-8FF8-5627-EADB-D226E8E759D7}"/>
              </a:ext>
            </a:extLst>
          </p:cNvPr>
          <p:cNvPicPr>
            <a:picLocks noChangeAspect="1"/>
          </p:cNvPicPr>
          <p:nvPr/>
        </p:nvPicPr>
        <p:blipFill>
          <a:blip r:embed="rId5"/>
          <a:stretch>
            <a:fillRect/>
          </a:stretch>
        </p:blipFill>
        <p:spPr>
          <a:xfrm>
            <a:off x="2389869" y="1050307"/>
            <a:ext cx="320587" cy="320587"/>
          </a:xfrm>
          <a:prstGeom prst="rect">
            <a:avLst/>
          </a:prstGeom>
        </p:spPr>
      </p:pic>
      <p:pic>
        <p:nvPicPr>
          <p:cNvPr id="8" name="Picture 7">
            <a:extLst>
              <a:ext uri="{FF2B5EF4-FFF2-40B4-BE49-F238E27FC236}">
                <a16:creationId xmlns:a16="http://schemas.microsoft.com/office/drawing/2014/main" id="{A2210FA8-12E8-B06A-85F3-58FA58E8274E}"/>
              </a:ext>
            </a:extLst>
          </p:cNvPr>
          <p:cNvPicPr>
            <a:picLocks noChangeAspect="1"/>
          </p:cNvPicPr>
          <p:nvPr/>
        </p:nvPicPr>
        <p:blipFill>
          <a:blip r:embed="rId4"/>
          <a:stretch>
            <a:fillRect/>
          </a:stretch>
        </p:blipFill>
        <p:spPr>
          <a:xfrm>
            <a:off x="2387941" y="2133554"/>
            <a:ext cx="320587" cy="320587"/>
          </a:xfrm>
          <a:prstGeom prst="rect">
            <a:avLst/>
          </a:prstGeom>
        </p:spPr>
      </p:pic>
      <p:pic>
        <p:nvPicPr>
          <p:cNvPr id="11" name="Picture 10">
            <a:extLst>
              <a:ext uri="{FF2B5EF4-FFF2-40B4-BE49-F238E27FC236}">
                <a16:creationId xmlns:a16="http://schemas.microsoft.com/office/drawing/2014/main" id="{39C5BD41-95DE-3748-D2CE-846368584F6F}"/>
              </a:ext>
            </a:extLst>
          </p:cNvPr>
          <p:cNvPicPr>
            <a:picLocks noChangeAspect="1"/>
          </p:cNvPicPr>
          <p:nvPr/>
        </p:nvPicPr>
        <p:blipFill>
          <a:blip r:embed="rId9"/>
          <a:stretch>
            <a:fillRect/>
          </a:stretch>
        </p:blipFill>
        <p:spPr>
          <a:xfrm>
            <a:off x="1321802" y="1523246"/>
            <a:ext cx="461664" cy="461664"/>
          </a:xfrm>
          <a:prstGeom prst="rect">
            <a:avLst/>
          </a:prstGeom>
        </p:spPr>
      </p:pic>
      <p:pic>
        <p:nvPicPr>
          <p:cNvPr id="12" name="Picture 11">
            <a:extLst>
              <a:ext uri="{FF2B5EF4-FFF2-40B4-BE49-F238E27FC236}">
                <a16:creationId xmlns:a16="http://schemas.microsoft.com/office/drawing/2014/main" id="{AE67D8C4-D1BB-BAD6-7ADD-3F7CAF3C5EFF}"/>
              </a:ext>
            </a:extLst>
          </p:cNvPr>
          <p:cNvPicPr>
            <a:picLocks noChangeAspect="1"/>
          </p:cNvPicPr>
          <p:nvPr/>
        </p:nvPicPr>
        <p:blipFill>
          <a:blip r:embed="rId12"/>
          <a:stretch>
            <a:fillRect/>
          </a:stretch>
        </p:blipFill>
        <p:spPr>
          <a:xfrm>
            <a:off x="3361979" y="1559501"/>
            <a:ext cx="388671" cy="388671"/>
          </a:xfrm>
          <a:prstGeom prst="rect">
            <a:avLst/>
          </a:prstGeom>
        </p:spPr>
      </p:pic>
      <p:pic>
        <p:nvPicPr>
          <p:cNvPr id="13" name="Picture 12">
            <a:extLst>
              <a:ext uri="{FF2B5EF4-FFF2-40B4-BE49-F238E27FC236}">
                <a16:creationId xmlns:a16="http://schemas.microsoft.com/office/drawing/2014/main" id="{B7E98D8F-19F9-E050-37F0-76669F14B1D6}"/>
              </a:ext>
            </a:extLst>
          </p:cNvPr>
          <p:cNvPicPr>
            <a:picLocks noChangeAspect="1"/>
          </p:cNvPicPr>
          <p:nvPr/>
        </p:nvPicPr>
        <p:blipFill>
          <a:blip r:embed="rId6"/>
          <a:stretch>
            <a:fillRect/>
          </a:stretch>
        </p:blipFill>
        <p:spPr>
          <a:xfrm>
            <a:off x="2818250" y="2054499"/>
            <a:ext cx="461664" cy="461664"/>
          </a:xfrm>
          <a:prstGeom prst="rect">
            <a:avLst/>
          </a:prstGeom>
        </p:spPr>
      </p:pic>
      <p:pic>
        <p:nvPicPr>
          <p:cNvPr id="14" name="Picture 13">
            <a:extLst>
              <a:ext uri="{FF2B5EF4-FFF2-40B4-BE49-F238E27FC236}">
                <a16:creationId xmlns:a16="http://schemas.microsoft.com/office/drawing/2014/main" id="{20A63D60-9A93-960F-7DDC-83BAAD360F9A}"/>
              </a:ext>
            </a:extLst>
          </p:cNvPr>
          <p:cNvPicPr>
            <a:picLocks noChangeAspect="1"/>
          </p:cNvPicPr>
          <p:nvPr/>
        </p:nvPicPr>
        <p:blipFill>
          <a:blip r:embed="rId3"/>
          <a:stretch>
            <a:fillRect/>
          </a:stretch>
        </p:blipFill>
        <p:spPr>
          <a:xfrm>
            <a:off x="3332562" y="998604"/>
            <a:ext cx="418088" cy="418088"/>
          </a:xfrm>
          <a:prstGeom prst="rect">
            <a:avLst/>
          </a:prstGeom>
        </p:spPr>
      </p:pic>
      <p:grpSp>
        <p:nvGrpSpPr>
          <p:cNvPr id="15" name="Group 14">
            <a:extLst>
              <a:ext uri="{FF2B5EF4-FFF2-40B4-BE49-F238E27FC236}">
                <a16:creationId xmlns:a16="http://schemas.microsoft.com/office/drawing/2014/main" id="{05DAA7FD-6408-BAAC-E4A0-6241F5617370}"/>
              </a:ext>
            </a:extLst>
          </p:cNvPr>
          <p:cNvGrpSpPr/>
          <p:nvPr/>
        </p:nvGrpSpPr>
        <p:grpSpPr>
          <a:xfrm>
            <a:off x="1831197" y="1010383"/>
            <a:ext cx="418088" cy="441251"/>
            <a:chOff x="1627842" y="3151842"/>
            <a:chExt cx="3426758" cy="3426758"/>
          </a:xfrm>
        </p:grpSpPr>
        <p:pic>
          <p:nvPicPr>
            <p:cNvPr id="16" name="Picture 15">
              <a:extLst>
                <a:ext uri="{FF2B5EF4-FFF2-40B4-BE49-F238E27FC236}">
                  <a16:creationId xmlns:a16="http://schemas.microsoft.com/office/drawing/2014/main" id="{3F557087-71EF-FA86-BF7F-398D36D9C0D8}"/>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D00A7BBB-CD3B-884E-C4A2-5448FBD75F3E}"/>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009274B8-C3B9-A138-E3FA-6834054FD8FA}"/>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93A3D606-6225-41ED-B22B-9B94DFC9DB65}"/>
              </a:ext>
            </a:extLst>
          </p:cNvPr>
          <p:cNvPicPr>
            <a:picLocks noChangeAspect="1"/>
          </p:cNvPicPr>
          <p:nvPr/>
        </p:nvPicPr>
        <p:blipFill>
          <a:blip r:embed="rId11"/>
          <a:stretch>
            <a:fillRect/>
          </a:stretch>
        </p:blipFill>
        <p:spPr>
          <a:xfrm>
            <a:off x="824419" y="2636966"/>
            <a:ext cx="418088" cy="418088"/>
          </a:xfrm>
          <a:prstGeom prst="rect">
            <a:avLst/>
          </a:prstGeom>
        </p:spPr>
      </p:pic>
      <p:graphicFrame>
        <p:nvGraphicFramePr>
          <p:cNvPr id="20" name="Table 19">
            <a:extLst>
              <a:ext uri="{FF2B5EF4-FFF2-40B4-BE49-F238E27FC236}">
                <a16:creationId xmlns:a16="http://schemas.microsoft.com/office/drawing/2014/main" id="{A3C21F95-34F6-B74C-44F3-D5E21F59C5A6}"/>
              </a:ext>
            </a:extLst>
          </p:cNvPr>
          <p:cNvGraphicFramePr>
            <a:graphicFrameLocks noGrp="1"/>
          </p:cNvGraphicFramePr>
          <p:nvPr>
            <p:extLst>
              <p:ext uri="{D42A27DB-BD31-4B8C-83A1-F6EECF244321}">
                <p14:modId xmlns:p14="http://schemas.microsoft.com/office/powerpoint/2010/main" val="2871025057"/>
              </p:ext>
            </p:extLst>
          </p:nvPr>
        </p:nvGraphicFramePr>
        <p:xfrm>
          <a:off x="-225283" y="412068"/>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1417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4D5DE-7929-FCD1-00DA-3CAF9E865C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3EE3A0F-4A98-C379-F6F0-F8DC36511A9E}"/>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152C6B04-AE9B-20B2-98D9-AE4A74FFEDEC}"/>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6FD2AE4E-29CC-EB4B-9048-5F909A44AF60}"/>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99A001ED-956C-2471-F779-F1DF65956541}"/>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B106907A-9831-D0F6-B384-0A2ABF154365}"/>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3CBA5DAE-9A26-F194-D52C-CFFD9DCFEA18}"/>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D4629C15-E6C0-D862-438F-4C627A22D932}"/>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2BD76ED-647F-3D31-44A6-5F4C832E7653}"/>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19B05839-CD29-C4D8-6871-CF1F5745DDA0}"/>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6787606B-C106-1008-EB63-A300E1B8BF50}"/>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F5AF1B85-A27D-A7FC-0610-A86E75851B1C}"/>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8CC567E8-6146-F549-D213-CB67CE1B74B5}"/>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EA970F5E-B12F-2DBA-38BE-0C1C9E577E8F}"/>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B238675D-0157-E0E0-C0BD-CB35138DD48C}"/>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2C597ACF-9755-D050-529F-26D163316EBC}"/>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61AD297A-E19E-8315-82C4-7708AC00F5C9}"/>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4F3F0DAF-3374-9B3A-10F7-7B120D7B28CB}"/>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4E028B00-7868-9CF1-60DE-0EB395C5C9C5}"/>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9113F833-CDD2-784B-A62C-E5FCF8680056}"/>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43B0C69F-8EE0-09BF-A1B0-157FE359A509}"/>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EB9D9C1C-6D4F-FD0D-A0C8-2401D3B5398E}"/>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B4014BC9-47F8-DB41-0C46-BCE7001F6BCE}"/>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8272CC86-D183-C9E2-CED9-53FE754AA49F}"/>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0AF27EB8-615A-EF01-94BD-21EDE9A88912}"/>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7F762ACD-91A2-8F77-4597-8D41F05DAE9F}"/>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12921F78-DA5C-C002-DE76-B2E6D61B957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7B4DCEAA-B9C3-8A61-07B9-B780D4A59C1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27EE8DCC-F9F9-BB78-81C0-DA32722FD26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068DDC42-D752-3ABC-E6C8-D086F63C698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0C6E7ACE-B020-5C9D-5430-3926D7A759D6}"/>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D8117045-803C-647F-C804-A94C4255F395}"/>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26637E13-8A08-B499-A35B-D79501711688}"/>
              </a:ext>
            </a:extLst>
          </p:cNvPr>
          <p:cNvPicPr>
            <a:picLocks noChangeAspect="1"/>
          </p:cNvPicPr>
          <p:nvPr/>
        </p:nvPicPr>
        <p:blipFill>
          <a:blip r:embed="rId14"/>
          <a:stretch>
            <a:fillRect/>
          </a:stretch>
        </p:blipFill>
        <p:spPr>
          <a:xfrm>
            <a:off x="296959" y="3158358"/>
            <a:ext cx="461664" cy="461664"/>
          </a:xfrm>
          <a:prstGeom prst="rect">
            <a:avLst/>
          </a:prstGeom>
        </p:spPr>
      </p:pic>
      <p:pic>
        <p:nvPicPr>
          <p:cNvPr id="3" name="Picture 2">
            <a:extLst>
              <a:ext uri="{FF2B5EF4-FFF2-40B4-BE49-F238E27FC236}">
                <a16:creationId xmlns:a16="http://schemas.microsoft.com/office/drawing/2014/main" id="{8A82F3D5-7BDB-5AB7-A8EB-2EC2A55FF0C2}"/>
              </a:ext>
            </a:extLst>
          </p:cNvPr>
          <p:cNvPicPr>
            <a:picLocks noChangeAspect="1"/>
          </p:cNvPicPr>
          <p:nvPr/>
        </p:nvPicPr>
        <p:blipFill>
          <a:blip r:embed="rId10"/>
          <a:stretch>
            <a:fillRect/>
          </a:stretch>
        </p:blipFill>
        <p:spPr>
          <a:xfrm>
            <a:off x="2338540" y="1017423"/>
            <a:ext cx="403379" cy="403379"/>
          </a:xfrm>
          <a:prstGeom prst="rect">
            <a:avLst/>
          </a:prstGeom>
        </p:spPr>
      </p:pic>
      <p:pic>
        <p:nvPicPr>
          <p:cNvPr id="4" name="Picture 3">
            <a:extLst>
              <a:ext uri="{FF2B5EF4-FFF2-40B4-BE49-F238E27FC236}">
                <a16:creationId xmlns:a16="http://schemas.microsoft.com/office/drawing/2014/main" id="{0ADEFE4E-E56F-FA44-3A2D-6D2E350CD3A4}"/>
              </a:ext>
            </a:extLst>
          </p:cNvPr>
          <p:cNvPicPr>
            <a:picLocks noChangeAspect="1"/>
          </p:cNvPicPr>
          <p:nvPr/>
        </p:nvPicPr>
        <p:blipFill>
          <a:blip r:embed="rId13"/>
          <a:stretch>
            <a:fillRect/>
          </a:stretch>
        </p:blipFill>
        <p:spPr>
          <a:xfrm>
            <a:off x="1316770" y="4268483"/>
            <a:ext cx="452183" cy="452183"/>
          </a:xfrm>
          <a:prstGeom prst="rect">
            <a:avLst/>
          </a:prstGeom>
        </p:spPr>
      </p:pic>
      <p:pic>
        <p:nvPicPr>
          <p:cNvPr id="6" name="Picture 5">
            <a:extLst>
              <a:ext uri="{FF2B5EF4-FFF2-40B4-BE49-F238E27FC236}">
                <a16:creationId xmlns:a16="http://schemas.microsoft.com/office/drawing/2014/main" id="{B2E5A5D5-A74C-E07E-C1CB-693888F8CD7B}"/>
              </a:ext>
            </a:extLst>
          </p:cNvPr>
          <p:cNvPicPr>
            <a:picLocks noChangeAspect="1"/>
          </p:cNvPicPr>
          <p:nvPr/>
        </p:nvPicPr>
        <p:blipFill>
          <a:blip r:embed="rId15"/>
          <a:stretch>
            <a:fillRect/>
          </a:stretch>
        </p:blipFill>
        <p:spPr>
          <a:xfrm>
            <a:off x="2338540" y="2088941"/>
            <a:ext cx="420548" cy="420548"/>
          </a:xfrm>
          <a:prstGeom prst="rect">
            <a:avLst/>
          </a:prstGeom>
        </p:spPr>
      </p:pic>
      <p:pic>
        <p:nvPicPr>
          <p:cNvPr id="7" name="Picture 6">
            <a:extLst>
              <a:ext uri="{FF2B5EF4-FFF2-40B4-BE49-F238E27FC236}">
                <a16:creationId xmlns:a16="http://schemas.microsoft.com/office/drawing/2014/main" id="{C7300683-42AA-EAA8-7FF3-57DE623E43FA}"/>
              </a:ext>
            </a:extLst>
          </p:cNvPr>
          <p:cNvPicPr>
            <a:picLocks noChangeAspect="1"/>
          </p:cNvPicPr>
          <p:nvPr/>
        </p:nvPicPr>
        <p:blipFill>
          <a:blip r:embed="rId5"/>
          <a:stretch>
            <a:fillRect/>
          </a:stretch>
        </p:blipFill>
        <p:spPr>
          <a:xfrm>
            <a:off x="868238" y="2677195"/>
            <a:ext cx="320587" cy="320587"/>
          </a:xfrm>
          <a:prstGeom prst="rect">
            <a:avLst/>
          </a:prstGeom>
        </p:spPr>
      </p:pic>
      <p:pic>
        <p:nvPicPr>
          <p:cNvPr id="8" name="Picture 7">
            <a:extLst>
              <a:ext uri="{FF2B5EF4-FFF2-40B4-BE49-F238E27FC236}">
                <a16:creationId xmlns:a16="http://schemas.microsoft.com/office/drawing/2014/main" id="{5E789FB0-9A7A-5AA5-1EBC-DBF648A807A5}"/>
              </a:ext>
            </a:extLst>
          </p:cNvPr>
          <p:cNvPicPr>
            <a:picLocks noChangeAspect="1"/>
          </p:cNvPicPr>
          <p:nvPr/>
        </p:nvPicPr>
        <p:blipFill>
          <a:blip r:embed="rId4"/>
          <a:stretch>
            <a:fillRect/>
          </a:stretch>
        </p:blipFill>
        <p:spPr>
          <a:xfrm>
            <a:off x="364988" y="2690288"/>
            <a:ext cx="320587" cy="320587"/>
          </a:xfrm>
          <a:prstGeom prst="rect">
            <a:avLst/>
          </a:prstGeom>
        </p:spPr>
      </p:pic>
      <p:pic>
        <p:nvPicPr>
          <p:cNvPr id="11" name="Picture 10">
            <a:extLst>
              <a:ext uri="{FF2B5EF4-FFF2-40B4-BE49-F238E27FC236}">
                <a16:creationId xmlns:a16="http://schemas.microsoft.com/office/drawing/2014/main" id="{6AC2EDC3-0015-81E8-BEC8-5AF442028CBE}"/>
              </a:ext>
            </a:extLst>
          </p:cNvPr>
          <p:cNvPicPr>
            <a:picLocks noChangeAspect="1"/>
          </p:cNvPicPr>
          <p:nvPr/>
        </p:nvPicPr>
        <p:blipFill>
          <a:blip r:embed="rId9"/>
          <a:stretch>
            <a:fillRect/>
          </a:stretch>
        </p:blipFill>
        <p:spPr>
          <a:xfrm>
            <a:off x="1307289" y="1558968"/>
            <a:ext cx="461664" cy="461664"/>
          </a:xfrm>
          <a:prstGeom prst="rect">
            <a:avLst/>
          </a:prstGeom>
        </p:spPr>
      </p:pic>
      <p:pic>
        <p:nvPicPr>
          <p:cNvPr id="12" name="Picture 11">
            <a:extLst>
              <a:ext uri="{FF2B5EF4-FFF2-40B4-BE49-F238E27FC236}">
                <a16:creationId xmlns:a16="http://schemas.microsoft.com/office/drawing/2014/main" id="{6A763BD9-5C6A-B01D-6C40-37924BF09143}"/>
              </a:ext>
            </a:extLst>
          </p:cNvPr>
          <p:cNvPicPr>
            <a:picLocks noChangeAspect="1"/>
          </p:cNvPicPr>
          <p:nvPr/>
        </p:nvPicPr>
        <p:blipFill>
          <a:blip r:embed="rId12"/>
          <a:stretch>
            <a:fillRect/>
          </a:stretch>
        </p:blipFill>
        <p:spPr>
          <a:xfrm>
            <a:off x="1852922" y="1024776"/>
            <a:ext cx="388671" cy="388671"/>
          </a:xfrm>
          <a:prstGeom prst="rect">
            <a:avLst/>
          </a:prstGeom>
        </p:spPr>
      </p:pic>
      <p:pic>
        <p:nvPicPr>
          <p:cNvPr id="13" name="Picture 12">
            <a:extLst>
              <a:ext uri="{FF2B5EF4-FFF2-40B4-BE49-F238E27FC236}">
                <a16:creationId xmlns:a16="http://schemas.microsoft.com/office/drawing/2014/main" id="{46FE5427-A697-9A3C-5261-54C9659147E4}"/>
              </a:ext>
            </a:extLst>
          </p:cNvPr>
          <p:cNvPicPr>
            <a:picLocks noChangeAspect="1"/>
          </p:cNvPicPr>
          <p:nvPr/>
        </p:nvPicPr>
        <p:blipFill>
          <a:blip r:embed="rId6"/>
          <a:stretch>
            <a:fillRect/>
          </a:stretch>
        </p:blipFill>
        <p:spPr>
          <a:xfrm>
            <a:off x="281638" y="2081219"/>
            <a:ext cx="461664" cy="461664"/>
          </a:xfrm>
          <a:prstGeom prst="rect">
            <a:avLst/>
          </a:prstGeom>
        </p:spPr>
      </p:pic>
      <p:pic>
        <p:nvPicPr>
          <p:cNvPr id="14" name="Picture 13">
            <a:extLst>
              <a:ext uri="{FF2B5EF4-FFF2-40B4-BE49-F238E27FC236}">
                <a16:creationId xmlns:a16="http://schemas.microsoft.com/office/drawing/2014/main" id="{975D8ED6-9064-9CEE-CFE1-C8E599BFA3A7}"/>
              </a:ext>
            </a:extLst>
          </p:cNvPr>
          <p:cNvPicPr>
            <a:picLocks noChangeAspect="1"/>
          </p:cNvPicPr>
          <p:nvPr/>
        </p:nvPicPr>
        <p:blipFill>
          <a:blip r:embed="rId3"/>
          <a:stretch>
            <a:fillRect/>
          </a:stretch>
        </p:blipFill>
        <p:spPr>
          <a:xfrm>
            <a:off x="303426" y="3722550"/>
            <a:ext cx="418088" cy="418088"/>
          </a:xfrm>
          <a:prstGeom prst="rect">
            <a:avLst/>
          </a:prstGeom>
        </p:spPr>
      </p:pic>
      <p:grpSp>
        <p:nvGrpSpPr>
          <p:cNvPr id="15" name="Group 14">
            <a:extLst>
              <a:ext uri="{FF2B5EF4-FFF2-40B4-BE49-F238E27FC236}">
                <a16:creationId xmlns:a16="http://schemas.microsoft.com/office/drawing/2014/main" id="{DCF1A727-8608-9C05-FB2A-BCB6A384A37C}"/>
              </a:ext>
            </a:extLst>
          </p:cNvPr>
          <p:cNvGrpSpPr/>
          <p:nvPr/>
        </p:nvGrpSpPr>
        <p:grpSpPr>
          <a:xfrm>
            <a:off x="846905" y="1579381"/>
            <a:ext cx="418088" cy="441251"/>
            <a:chOff x="1627842" y="3151842"/>
            <a:chExt cx="3426758" cy="3426758"/>
          </a:xfrm>
        </p:grpSpPr>
        <p:pic>
          <p:nvPicPr>
            <p:cNvPr id="16" name="Picture 15">
              <a:extLst>
                <a:ext uri="{FF2B5EF4-FFF2-40B4-BE49-F238E27FC236}">
                  <a16:creationId xmlns:a16="http://schemas.microsoft.com/office/drawing/2014/main" id="{CCCE7BF0-F9D1-FB68-EDC8-0D415A82D384}"/>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CD11E594-BC31-A503-9AA3-9898F285A4FA}"/>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3EB48019-D541-2D6C-CBED-AE020391D3B0}"/>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D42233C7-C47A-AD4F-A7F5-2E2E8749D980}"/>
              </a:ext>
            </a:extLst>
          </p:cNvPr>
          <p:cNvPicPr>
            <a:picLocks noChangeAspect="1"/>
          </p:cNvPicPr>
          <p:nvPr/>
        </p:nvPicPr>
        <p:blipFill>
          <a:blip r:embed="rId11"/>
          <a:stretch>
            <a:fillRect/>
          </a:stretch>
        </p:blipFill>
        <p:spPr>
          <a:xfrm>
            <a:off x="2333680" y="1572473"/>
            <a:ext cx="418088" cy="418088"/>
          </a:xfrm>
          <a:prstGeom prst="rect">
            <a:avLst/>
          </a:prstGeom>
        </p:spPr>
      </p:pic>
      <p:graphicFrame>
        <p:nvGraphicFramePr>
          <p:cNvPr id="20" name="Table 19">
            <a:extLst>
              <a:ext uri="{FF2B5EF4-FFF2-40B4-BE49-F238E27FC236}">
                <a16:creationId xmlns:a16="http://schemas.microsoft.com/office/drawing/2014/main" id="{20A692F5-C1CF-F3A5-3C20-650130F66103}"/>
              </a:ext>
            </a:extLst>
          </p:cNvPr>
          <p:cNvGraphicFramePr>
            <a:graphicFrameLocks noGrp="1"/>
          </p:cNvGraphicFramePr>
          <p:nvPr>
            <p:extLst>
              <p:ext uri="{D42A27DB-BD31-4B8C-83A1-F6EECF244321}">
                <p14:modId xmlns:p14="http://schemas.microsoft.com/office/powerpoint/2010/main" val="2240622218"/>
              </p:ext>
            </p:extLst>
          </p:nvPr>
        </p:nvGraphicFramePr>
        <p:xfrm>
          <a:off x="-221782" y="427021"/>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85678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58078-88C0-B7CC-D1BA-8ED966D9865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80EC7C4-B506-A3FC-3B7A-DDB62B285376}"/>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5A3DDF49-9BB2-E951-28BB-0D326D1CE2E6}"/>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C4C85962-61FA-BAE7-061F-362DCDEFC5D6}"/>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D8FE9E38-2E1F-889A-2858-9CDCF5DD3A59}"/>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08D306CE-187E-0EA8-34E9-F0F90B09805E}"/>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37541C50-4DED-A9C7-5275-61D922044F53}"/>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AA4181A6-C371-ACDE-EDEA-049A7CF59E48}"/>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5848CFC-5852-4069-D642-BE75BF5219EF}"/>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113A00DE-25A5-5441-60BE-8F5A368B1F4B}"/>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921585A5-CEB1-1DC9-7690-D0ED991AC27D}"/>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8D12EEAB-F662-8D2F-CF47-DE08F599CC25}"/>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C9BA3B97-903B-1440-8B82-1BB0851EFB32}"/>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02F4AA00-BBC7-6948-82BC-975A14737034}"/>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4A9B429E-E948-45F1-4694-99F152CDF7BD}"/>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6F798ACF-7FA8-CF23-D5A2-C8F25EBFCAFA}"/>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C1E30485-B8EE-2805-7CF3-7BF6A6A0828E}"/>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4380D65C-FD60-EE5E-E31D-DAE0B309F2D5}"/>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17DDCF87-6257-513D-7A27-9EAE6B671142}"/>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D0ED3A36-36AF-8F04-B8C7-2BD1E9A77779}"/>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50F5254E-205A-B5D3-0FF6-7653D3A8A5AE}"/>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83CB4AE8-0292-77B4-826D-8B08F2C274B7}"/>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DAE330DB-F942-CE5A-0EC9-7555A8224DB8}"/>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B20959A7-73F2-1A6B-8B4C-A68A41C2C16F}"/>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0812F86B-3EFD-D416-5F64-ACB717102806}"/>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E9EFF28B-5347-7D14-E51D-E16101B72AC2}"/>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DAACB9FE-032C-728F-C6C7-9FA07AD3CCA2}"/>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3DFF0F99-C01F-6C39-4AA0-688FFD1490F9}"/>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7A33ACC4-9B09-4B2E-ED4C-666915564085}"/>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ED25F5C0-0D62-71B8-9AB7-76198DC25A37}"/>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AF58D631-5F81-908D-3C2B-29F5093FA972}"/>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0D0BCD7D-5EB3-D9DB-16BB-292F3A9DA084}"/>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A5E52A3E-2963-D070-D3FC-1E4DE078FDB5}"/>
              </a:ext>
            </a:extLst>
          </p:cNvPr>
          <p:cNvPicPr>
            <a:picLocks noChangeAspect="1"/>
          </p:cNvPicPr>
          <p:nvPr/>
        </p:nvPicPr>
        <p:blipFill>
          <a:blip r:embed="rId14"/>
          <a:stretch>
            <a:fillRect/>
          </a:stretch>
        </p:blipFill>
        <p:spPr>
          <a:xfrm>
            <a:off x="1823346" y="2602983"/>
            <a:ext cx="461664" cy="461664"/>
          </a:xfrm>
          <a:prstGeom prst="rect">
            <a:avLst/>
          </a:prstGeom>
        </p:spPr>
      </p:pic>
      <p:pic>
        <p:nvPicPr>
          <p:cNvPr id="3" name="Picture 2">
            <a:extLst>
              <a:ext uri="{FF2B5EF4-FFF2-40B4-BE49-F238E27FC236}">
                <a16:creationId xmlns:a16="http://schemas.microsoft.com/office/drawing/2014/main" id="{D4D34A76-DD30-CEDA-08C8-B2CF0321B4DD}"/>
              </a:ext>
            </a:extLst>
          </p:cNvPr>
          <p:cNvPicPr>
            <a:picLocks noChangeAspect="1"/>
          </p:cNvPicPr>
          <p:nvPr/>
        </p:nvPicPr>
        <p:blipFill>
          <a:blip r:embed="rId10"/>
          <a:stretch>
            <a:fillRect/>
          </a:stretch>
        </p:blipFill>
        <p:spPr>
          <a:xfrm>
            <a:off x="825901" y="2630812"/>
            <a:ext cx="403379" cy="403379"/>
          </a:xfrm>
          <a:prstGeom prst="rect">
            <a:avLst/>
          </a:prstGeom>
        </p:spPr>
      </p:pic>
      <p:pic>
        <p:nvPicPr>
          <p:cNvPr id="4" name="Picture 3">
            <a:extLst>
              <a:ext uri="{FF2B5EF4-FFF2-40B4-BE49-F238E27FC236}">
                <a16:creationId xmlns:a16="http://schemas.microsoft.com/office/drawing/2014/main" id="{1A71178E-848C-D4B6-C0ED-E528E8F9F682}"/>
              </a:ext>
            </a:extLst>
          </p:cNvPr>
          <p:cNvPicPr>
            <a:picLocks noChangeAspect="1"/>
          </p:cNvPicPr>
          <p:nvPr/>
        </p:nvPicPr>
        <p:blipFill>
          <a:blip r:embed="rId13"/>
          <a:stretch>
            <a:fillRect/>
          </a:stretch>
        </p:blipFill>
        <p:spPr>
          <a:xfrm>
            <a:off x="2333684" y="3712798"/>
            <a:ext cx="452183" cy="452183"/>
          </a:xfrm>
          <a:prstGeom prst="rect">
            <a:avLst/>
          </a:prstGeom>
        </p:spPr>
      </p:pic>
      <p:pic>
        <p:nvPicPr>
          <p:cNvPr id="6" name="Picture 5">
            <a:extLst>
              <a:ext uri="{FF2B5EF4-FFF2-40B4-BE49-F238E27FC236}">
                <a16:creationId xmlns:a16="http://schemas.microsoft.com/office/drawing/2014/main" id="{496CD1FF-A4A2-CCD7-A7C4-D4AC269EB3C7}"/>
              </a:ext>
            </a:extLst>
          </p:cNvPr>
          <p:cNvPicPr>
            <a:picLocks noChangeAspect="1"/>
          </p:cNvPicPr>
          <p:nvPr/>
        </p:nvPicPr>
        <p:blipFill>
          <a:blip r:embed="rId15"/>
          <a:stretch>
            <a:fillRect/>
          </a:stretch>
        </p:blipFill>
        <p:spPr>
          <a:xfrm>
            <a:off x="1334625" y="2644099"/>
            <a:ext cx="420548" cy="420548"/>
          </a:xfrm>
          <a:prstGeom prst="rect">
            <a:avLst/>
          </a:prstGeom>
        </p:spPr>
      </p:pic>
      <p:pic>
        <p:nvPicPr>
          <p:cNvPr id="7" name="Picture 6">
            <a:extLst>
              <a:ext uri="{FF2B5EF4-FFF2-40B4-BE49-F238E27FC236}">
                <a16:creationId xmlns:a16="http://schemas.microsoft.com/office/drawing/2014/main" id="{8786279F-C345-5A48-34A9-19EEC91A86F1}"/>
              </a:ext>
            </a:extLst>
          </p:cNvPr>
          <p:cNvPicPr>
            <a:picLocks noChangeAspect="1"/>
          </p:cNvPicPr>
          <p:nvPr/>
        </p:nvPicPr>
        <p:blipFill>
          <a:blip r:embed="rId5"/>
          <a:stretch>
            <a:fillRect/>
          </a:stretch>
        </p:blipFill>
        <p:spPr>
          <a:xfrm>
            <a:off x="2399483" y="1560792"/>
            <a:ext cx="320587" cy="320587"/>
          </a:xfrm>
          <a:prstGeom prst="rect">
            <a:avLst/>
          </a:prstGeom>
        </p:spPr>
      </p:pic>
      <p:pic>
        <p:nvPicPr>
          <p:cNvPr id="8" name="Picture 7">
            <a:extLst>
              <a:ext uri="{FF2B5EF4-FFF2-40B4-BE49-F238E27FC236}">
                <a16:creationId xmlns:a16="http://schemas.microsoft.com/office/drawing/2014/main" id="{050355F7-9FD5-F932-98FC-7E6472730BFF}"/>
              </a:ext>
            </a:extLst>
          </p:cNvPr>
          <p:cNvPicPr>
            <a:picLocks noChangeAspect="1"/>
          </p:cNvPicPr>
          <p:nvPr/>
        </p:nvPicPr>
        <p:blipFill>
          <a:blip r:embed="rId4"/>
          <a:stretch>
            <a:fillRect/>
          </a:stretch>
        </p:blipFill>
        <p:spPr>
          <a:xfrm>
            <a:off x="2399483" y="2138921"/>
            <a:ext cx="320587" cy="320587"/>
          </a:xfrm>
          <a:prstGeom prst="rect">
            <a:avLst/>
          </a:prstGeom>
        </p:spPr>
      </p:pic>
      <p:pic>
        <p:nvPicPr>
          <p:cNvPr id="11" name="Picture 10">
            <a:extLst>
              <a:ext uri="{FF2B5EF4-FFF2-40B4-BE49-F238E27FC236}">
                <a16:creationId xmlns:a16="http://schemas.microsoft.com/office/drawing/2014/main" id="{1F7F0695-5ADC-E80A-C017-A09B00B16506}"/>
              </a:ext>
            </a:extLst>
          </p:cNvPr>
          <p:cNvPicPr>
            <a:picLocks noChangeAspect="1"/>
          </p:cNvPicPr>
          <p:nvPr/>
        </p:nvPicPr>
        <p:blipFill>
          <a:blip r:embed="rId9"/>
          <a:stretch>
            <a:fillRect/>
          </a:stretch>
        </p:blipFill>
        <p:spPr>
          <a:xfrm>
            <a:off x="1312977" y="1549953"/>
            <a:ext cx="461664" cy="461664"/>
          </a:xfrm>
          <a:prstGeom prst="rect">
            <a:avLst/>
          </a:prstGeom>
        </p:spPr>
      </p:pic>
      <p:pic>
        <p:nvPicPr>
          <p:cNvPr id="12" name="Picture 11">
            <a:extLst>
              <a:ext uri="{FF2B5EF4-FFF2-40B4-BE49-F238E27FC236}">
                <a16:creationId xmlns:a16="http://schemas.microsoft.com/office/drawing/2014/main" id="{C00974BC-7C8F-8C35-C9C8-368AF67A8BFE}"/>
              </a:ext>
            </a:extLst>
          </p:cNvPr>
          <p:cNvPicPr>
            <a:picLocks noChangeAspect="1"/>
          </p:cNvPicPr>
          <p:nvPr/>
        </p:nvPicPr>
        <p:blipFill>
          <a:blip r:embed="rId12"/>
          <a:stretch>
            <a:fillRect/>
          </a:stretch>
        </p:blipFill>
        <p:spPr>
          <a:xfrm>
            <a:off x="1351084" y="3712798"/>
            <a:ext cx="388671" cy="388671"/>
          </a:xfrm>
          <a:prstGeom prst="rect">
            <a:avLst/>
          </a:prstGeom>
        </p:spPr>
      </p:pic>
      <p:pic>
        <p:nvPicPr>
          <p:cNvPr id="13" name="Picture 12">
            <a:extLst>
              <a:ext uri="{FF2B5EF4-FFF2-40B4-BE49-F238E27FC236}">
                <a16:creationId xmlns:a16="http://schemas.microsoft.com/office/drawing/2014/main" id="{9312440B-9C26-432E-69ED-F77B7C76B211}"/>
              </a:ext>
            </a:extLst>
          </p:cNvPr>
          <p:cNvPicPr>
            <a:picLocks noChangeAspect="1"/>
          </p:cNvPicPr>
          <p:nvPr/>
        </p:nvPicPr>
        <p:blipFill>
          <a:blip r:embed="rId6"/>
          <a:stretch>
            <a:fillRect/>
          </a:stretch>
        </p:blipFill>
        <p:spPr>
          <a:xfrm>
            <a:off x="3325603" y="996534"/>
            <a:ext cx="461664" cy="461664"/>
          </a:xfrm>
          <a:prstGeom prst="rect">
            <a:avLst/>
          </a:prstGeom>
        </p:spPr>
      </p:pic>
      <p:pic>
        <p:nvPicPr>
          <p:cNvPr id="14" name="Picture 13">
            <a:extLst>
              <a:ext uri="{FF2B5EF4-FFF2-40B4-BE49-F238E27FC236}">
                <a16:creationId xmlns:a16="http://schemas.microsoft.com/office/drawing/2014/main" id="{662EB002-868A-2589-F2C6-3765D7C892FD}"/>
              </a:ext>
            </a:extLst>
          </p:cNvPr>
          <p:cNvPicPr>
            <a:picLocks noChangeAspect="1"/>
          </p:cNvPicPr>
          <p:nvPr/>
        </p:nvPicPr>
        <p:blipFill>
          <a:blip r:embed="rId3"/>
          <a:stretch>
            <a:fillRect/>
          </a:stretch>
        </p:blipFill>
        <p:spPr>
          <a:xfrm>
            <a:off x="3331039" y="1539906"/>
            <a:ext cx="418088" cy="418088"/>
          </a:xfrm>
          <a:prstGeom prst="rect">
            <a:avLst/>
          </a:prstGeom>
        </p:spPr>
      </p:pic>
      <p:grpSp>
        <p:nvGrpSpPr>
          <p:cNvPr id="15" name="Group 14">
            <a:extLst>
              <a:ext uri="{FF2B5EF4-FFF2-40B4-BE49-F238E27FC236}">
                <a16:creationId xmlns:a16="http://schemas.microsoft.com/office/drawing/2014/main" id="{74C9A2A7-F044-F021-B2A7-49742118B3A8}"/>
              </a:ext>
            </a:extLst>
          </p:cNvPr>
          <p:cNvGrpSpPr/>
          <p:nvPr/>
        </p:nvGrpSpPr>
        <p:grpSpPr>
          <a:xfrm>
            <a:off x="1854176" y="1551927"/>
            <a:ext cx="418088" cy="441251"/>
            <a:chOff x="1627842" y="3151842"/>
            <a:chExt cx="3426758" cy="3426758"/>
          </a:xfrm>
        </p:grpSpPr>
        <p:pic>
          <p:nvPicPr>
            <p:cNvPr id="16" name="Picture 15">
              <a:extLst>
                <a:ext uri="{FF2B5EF4-FFF2-40B4-BE49-F238E27FC236}">
                  <a16:creationId xmlns:a16="http://schemas.microsoft.com/office/drawing/2014/main" id="{2392CFC9-61B3-F691-395A-4D352C671425}"/>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8D4DA23A-099F-B232-2DAA-4947E4E67853}"/>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D44A2121-477E-449E-B979-8D4DE2A39468}"/>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AA1352D7-0755-FE50-5B6C-6F30FEA1E156}"/>
              </a:ext>
            </a:extLst>
          </p:cNvPr>
          <p:cNvPicPr>
            <a:picLocks noChangeAspect="1"/>
          </p:cNvPicPr>
          <p:nvPr/>
        </p:nvPicPr>
        <p:blipFill>
          <a:blip r:embed="rId11"/>
          <a:stretch>
            <a:fillRect/>
          </a:stretch>
        </p:blipFill>
        <p:spPr>
          <a:xfrm>
            <a:off x="1350746" y="4251929"/>
            <a:ext cx="418088" cy="418088"/>
          </a:xfrm>
          <a:prstGeom prst="rect">
            <a:avLst/>
          </a:prstGeom>
        </p:spPr>
      </p:pic>
      <p:graphicFrame>
        <p:nvGraphicFramePr>
          <p:cNvPr id="20" name="Table 19">
            <a:extLst>
              <a:ext uri="{FF2B5EF4-FFF2-40B4-BE49-F238E27FC236}">
                <a16:creationId xmlns:a16="http://schemas.microsoft.com/office/drawing/2014/main" id="{03255289-C7F4-C0D7-013B-2A5996AA99B4}"/>
              </a:ext>
            </a:extLst>
          </p:cNvPr>
          <p:cNvGraphicFramePr>
            <a:graphicFrameLocks noGrp="1"/>
          </p:cNvGraphicFramePr>
          <p:nvPr>
            <p:extLst>
              <p:ext uri="{D42A27DB-BD31-4B8C-83A1-F6EECF244321}">
                <p14:modId xmlns:p14="http://schemas.microsoft.com/office/powerpoint/2010/main" val="2685231760"/>
              </p:ext>
            </p:extLst>
          </p:nvPr>
        </p:nvGraphicFramePr>
        <p:xfrm>
          <a:off x="-211252" y="412068"/>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60085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80907-305E-3DF5-496F-ED0C3A6AE0A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BDD6CF3-182E-CBDF-A710-5B08B83AC1FF}"/>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878483F4-EACD-7370-35E2-AF7BEFED1F14}"/>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23355251-E0F5-D9EB-D239-DD39CEBAC5CC}"/>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6D589058-716D-9738-FE36-8AF3911CEAF4}"/>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D446DD8C-13BE-224C-B6A5-99998D516BC2}"/>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4926C500-099F-AF0B-440B-A183AB7C0D3C}"/>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09F33022-6198-897B-BF2C-59AB7929A71C}"/>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CE54895-B256-D284-E9A6-9BFF52DD7E72}"/>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7A59B2A2-FEE8-7E4B-8760-888AF7A189DC}"/>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C83B11D0-EBCF-C408-39D5-BDDE0E09DFE9}"/>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500EE7E3-B89F-86D0-C793-2BAACD06F785}"/>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9252D111-AC03-4810-4894-A365E8B39027}"/>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B68401E1-E33E-E63C-C293-2829C9F17723}"/>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A07E2D91-675F-D202-6BB3-E62A84476FB4}"/>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B86BAD06-045F-9749-60BB-BAEDC5FD310D}"/>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B38F641B-FB57-3315-875F-484C261B1ED2}"/>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665572AB-EAB7-1709-DF95-2E4A4E2DFCF7}"/>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5CCE73C4-0945-8FF4-F15D-B1820F83738A}"/>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04E33E4F-80C0-D8E0-663C-040B6FEF936D}"/>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0E6B86F0-4871-3A60-9FF1-D4B39ED83EDB}"/>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A2B37AD0-D292-75A0-2CF2-1E019604A2E3}"/>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7716106E-E59F-2FB0-D380-CAD61404BC27}"/>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986D3003-6C06-117B-FBF5-B86ACAF1AEF3}"/>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F2FAAAB7-F665-3224-A928-FAB35A256E85}"/>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FF2A8942-1B0B-062C-A1D0-083BB80D9629}"/>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17817BA9-D9C2-46C9-B9D2-CF3686B15467}"/>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E556FEE0-EFC4-66A2-E0D0-4C0575833F52}"/>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0FB985E3-67D3-A8A8-8ACD-8F51F289F34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FEE314EE-3986-B2FA-56FA-A928A7E3270A}"/>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E57D0FE6-72A6-AD87-7739-46A55CF4657D}"/>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7290973C-319C-81F7-EEA1-ED2520039B6C}"/>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071FC253-D14A-C0E3-512F-E63BDBED63BE}"/>
              </a:ext>
            </a:extLst>
          </p:cNvPr>
          <p:cNvPicPr>
            <a:picLocks noChangeAspect="1"/>
          </p:cNvPicPr>
          <p:nvPr/>
        </p:nvPicPr>
        <p:blipFill>
          <a:blip r:embed="rId14"/>
          <a:stretch>
            <a:fillRect/>
          </a:stretch>
        </p:blipFill>
        <p:spPr>
          <a:xfrm>
            <a:off x="3353790" y="996534"/>
            <a:ext cx="461664" cy="461664"/>
          </a:xfrm>
          <a:prstGeom prst="rect">
            <a:avLst/>
          </a:prstGeom>
        </p:spPr>
      </p:pic>
      <p:pic>
        <p:nvPicPr>
          <p:cNvPr id="3" name="Picture 2">
            <a:extLst>
              <a:ext uri="{FF2B5EF4-FFF2-40B4-BE49-F238E27FC236}">
                <a16:creationId xmlns:a16="http://schemas.microsoft.com/office/drawing/2014/main" id="{09D353F8-0508-6D6E-6C27-0B301BBDEAC5}"/>
              </a:ext>
            </a:extLst>
          </p:cNvPr>
          <p:cNvPicPr>
            <a:picLocks noChangeAspect="1"/>
          </p:cNvPicPr>
          <p:nvPr/>
        </p:nvPicPr>
        <p:blipFill>
          <a:blip r:embed="rId10"/>
          <a:stretch>
            <a:fillRect/>
          </a:stretch>
        </p:blipFill>
        <p:spPr>
          <a:xfrm>
            <a:off x="2346187" y="1550967"/>
            <a:ext cx="403379" cy="403379"/>
          </a:xfrm>
          <a:prstGeom prst="rect">
            <a:avLst/>
          </a:prstGeom>
        </p:spPr>
      </p:pic>
      <p:pic>
        <p:nvPicPr>
          <p:cNvPr id="4" name="Picture 3">
            <a:extLst>
              <a:ext uri="{FF2B5EF4-FFF2-40B4-BE49-F238E27FC236}">
                <a16:creationId xmlns:a16="http://schemas.microsoft.com/office/drawing/2014/main" id="{03FB2F46-5D42-0390-E9A7-76F22F5282D7}"/>
              </a:ext>
            </a:extLst>
          </p:cNvPr>
          <p:cNvPicPr>
            <a:picLocks noChangeAspect="1"/>
          </p:cNvPicPr>
          <p:nvPr/>
        </p:nvPicPr>
        <p:blipFill>
          <a:blip r:embed="rId13"/>
          <a:stretch>
            <a:fillRect/>
          </a:stretch>
        </p:blipFill>
        <p:spPr>
          <a:xfrm>
            <a:off x="1319640" y="4246291"/>
            <a:ext cx="452183" cy="452183"/>
          </a:xfrm>
          <a:prstGeom prst="rect">
            <a:avLst/>
          </a:prstGeom>
        </p:spPr>
      </p:pic>
      <p:pic>
        <p:nvPicPr>
          <p:cNvPr id="6" name="Picture 5">
            <a:extLst>
              <a:ext uri="{FF2B5EF4-FFF2-40B4-BE49-F238E27FC236}">
                <a16:creationId xmlns:a16="http://schemas.microsoft.com/office/drawing/2014/main" id="{E5F5FDAB-4549-A668-7A04-5377021FE55F}"/>
              </a:ext>
            </a:extLst>
          </p:cNvPr>
          <p:cNvPicPr>
            <a:picLocks noChangeAspect="1"/>
          </p:cNvPicPr>
          <p:nvPr/>
        </p:nvPicPr>
        <p:blipFill>
          <a:blip r:embed="rId15"/>
          <a:stretch>
            <a:fillRect/>
          </a:stretch>
        </p:blipFill>
        <p:spPr>
          <a:xfrm>
            <a:off x="1336688" y="3712798"/>
            <a:ext cx="420548" cy="420548"/>
          </a:xfrm>
          <a:prstGeom prst="rect">
            <a:avLst/>
          </a:prstGeom>
        </p:spPr>
      </p:pic>
      <p:pic>
        <p:nvPicPr>
          <p:cNvPr id="7" name="Picture 6">
            <a:extLst>
              <a:ext uri="{FF2B5EF4-FFF2-40B4-BE49-F238E27FC236}">
                <a16:creationId xmlns:a16="http://schemas.microsoft.com/office/drawing/2014/main" id="{8BCCE219-E244-9CBD-2CBB-99DD1625D2E6}"/>
              </a:ext>
            </a:extLst>
          </p:cNvPr>
          <p:cNvPicPr>
            <a:picLocks noChangeAspect="1"/>
          </p:cNvPicPr>
          <p:nvPr/>
        </p:nvPicPr>
        <p:blipFill>
          <a:blip r:embed="rId5"/>
          <a:stretch>
            <a:fillRect/>
          </a:stretch>
        </p:blipFill>
        <p:spPr>
          <a:xfrm>
            <a:off x="1917992" y="2116277"/>
            <a:ext cx="320587" cy="320587"/>
          </a:xfrm>
          <a:prstGeom prst="rect">
            <a:avLst/>
          </a:prstGeom>
        </p:spPr>
      </p:pic>
      <p:pic>
        <p:nvPicPr>
          <p:cNvPr id="8" name="Picture 7">
            <a:extLst>
              <a:ext uri="{FF2B5EF4-FFF2-40B4-BE49-F238E27FC236}">
                <a16:creationId xmlns:a16="http://schemas.microsoft.com/office/drawing/2014/main" id="{3EB1C1ED-FA27-EAEA-96B9-9BEC066DC464}"/>
              </a:ext>
            </a:extLst>
          </p:cNvPr>
          <p:cNvPicPr>
            <a:picLocks noChangeAspect="1"/>
          </p:cNvPicPr>
          <p:nvPr/>
        </p:nvPicPr>
        <p:blipFill>
          <a:blip r:embed="rId4"/>
          <a:stretch>
            <a:fillRect/>
          </a:stretch>
        </p:blipFill>
        <p:spPr>
          <a:xfrm>
            <a:off x="407813" y="1059922"/>
            <a:ext cx="320587" cy="320587"/>
          </a:xfrm>
          <a:prstGeom prst="rect">
            <a:avLst/>
          </a:prstGeom>
        </p:spPr>
      </p:pic>
      <p:pic>
        <p:nvPicPr>
          <p:cNvPr id="11" name="Picture 10">
            <a:extLst>
              <a:ext uri="{FF2B5EF4-FFF2-40B4-BE49-F238E27FC236}">
                <a16:creationId xmlns:a16="http://schemas.microsoft.com/office/drawing/2014/main" id="{87948AAB-3E09-FB4F-6CC1-4E9059493815}"/>
              </a:ext>
            </a:extLst>
          </p:cNvPr>
          <p:cNvPicPr>
            <a:picLocks noChangeAspect="1"/>
          </p:cNvPicPr>
          <p:nvPr/>
        </p:nvPicPr>
        <p:blipFill>
          <a:blip r:embed="rId9"/>
          <a:stretch>
            <a:fillRect/>
          </a:stretch>
        </p:blipFill>
        <p:spPr>
          <a:xfrm>
            <a:off x="3321179" y="4241550"/>
            <a:ext cx="461664" cy="461664"/>
          </a:xfrm>
          <a:prstGeom prst="rect">
            <a:avLst/>
          </a:prstGeom>
        </p:spPr>
      </p:pic>
      <p:pic>
        <p:nvPicPr>
          <p:cNvPr id="12" name="Picture 11">
            <a:extLst>
              <a:ext uri="{FF2B5EF4-FFF2-40B4-BE49-F238E27FC236}">
                <a16:creationId xmlns:a16="http://schemas.microsoft.com/office/drawing/2014/main" id="{AE184CF2-427F-3B61-1CA9-0A3DF4337B07}"/>
              </a:ext>
            </a:extLst>
          </p:cNvPr>
          <p:cNvPicPr>
            <a:picLocks noChangeAspect="1"/>
          </p:cNvPicPr>
          <p:nvPr/>
        </p:nvPicPr>
        <p:blipFill>
          <a:blip r:embed="rId12"/>
          <a:stretch>
            <a:fillRect/>
          </a:stretch>
        </p:blipFill>
        <p:spPr>
          <a:xfrm>
            <a:off x="361450" y="3728736"/>
            <a:ext cx="388671" cy="388671"/>
          </a:xfrm>
          <a:prstGeom prst="rect">
            <a:avLst/>
          </a:prstGeom>
        </p:spPr>
      </p:pic>
      <p:pic>
        <p:nvPicPr>
          <p:cNvPr id="13" name="Picture 12">
            <a:extLst>
              <a:ext uri="{FF2B5EF4-FFF2-40B4-BE49-F238E27FC236}">
                <a16:creationId xmlns:a16="http://schemas.microsoft.com/office/drawing/2014/main" id="{22E1883E-FD0C-7DD6-FCD5-FDF9C605D95B}"/>
              </a:ext>
            </a:extLst>
          </p:cNvPr>
          <p:cNvPicPr>
            <a:picLocks noChangeAspect="1"/>
          </p:cNvPicPr>
          <p:nvPr/>
        </p:nvPicPr>
        <p:blipFill>
          <a:blip r:embed="rId6"/>
          <a:stretch>
            <a:fillRect/>
          </a:stretch>
        </p:blipFill>
        <p:spPr>
          <a:xfrm>
            <a:off x="2849603" y="2602983"/>
            <a:ext cx="461664" cy="461664"/>
          </a:xfrm>
          <a:prstGeom prst="rect">
            <a:avLst/>
          </a:prstGeom>
        </p:spPr>
      </p:pic>
      <p:pic>
        <p:nvPicPr>
          <p:cNvPr id="14" name="Picture 13">
            <a:extLst>
              <a:ext uri="{FF2B5EF4-FFF2-40B4-BE49-F238E27FC236}">
                <a16:creationId xmlns:a16="http://schemas.microsoft.com/office/drawing/2014/main" id="{5972BF36-9734-7328-6A0D-142EDD8920D0}"/>
              </a:ext>
            </a:extLst>
          </p:cNvPr>
          <p:cNvPicPr>
            <a:picLocks noChangeAspect="1"/>
          </p:cNvPicPr>
          <p:nvPr/>
        </p:nvPicPr>
        <p:blipFill>
          <a:blip r:embed="rId3"/>
          <a:stretch>
            <a:fillRect/>
          </a:stretch>
        </p:blipFill>
        <p:spPr>
          <a:xfrm>
            <a:off x="2331478" y="3714028"/>
            <a:ext cx="418088" cy="418088"/>
          </a:xfrm>
          <a:prstGeom prst="rect">
            <a:avLst/>
          </a:prstGeom>
        </p:spPr>
      </p:pic>
      <p:grpSp>
        <p:nvGrpSpPr>
          <p:cNvPr id="15" name="Group 14">
            <a:extLst>
              <a:ext uri="{FF2B5EF4-FFF2-40B4-BE49-F238E27FC236}">
                <a16:creationId xmlns:a16="http://schemas.microsoft.com/office/drawing/2014/main" id="{30D727C9-8AE8-7651-D981-575C9E59DFB5}"/>
              </a:ext>
            </a:extLst>
          </p:cNvPr>
          <p:cNvGrpSpPr/>
          <p:nvPr/>
        </p:nvGrpSpPr>
        <p:grpSpPr>
          <a:xfrm>
            <a:off x="1336688" y="1550967"/>
            <a:ext cx="418088" cy="441251"/>
            <a:chOff x="1627842" y="3151842"/>
            <a:chExt cx="3426758" cy="3426758"/>
          </a:xfrm>
        </p:grpSpPr>
        <p:pic>
          <p:nvPicPr>
            <p:cNvPr id="16" name="Picture 15">
              <a:extLst>
                <a:ext uri="{FF2B5EF4-FFF2-40B4-BE49-F238E27FC236}">
                  <a16:creationId xmlns:a16="http://schemas.microsoft.com/office/drawing/2014/main" id="{20DE9B7B-A9C7-6AB5-A29C-4B362F78696E}"/>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D537377E-01ED-C579-A755-09DBBD388950}"/>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9DF65FEF-C463-247F-B275-3B94162CCF21}"/>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08E04743-6B4F-775A-BD70-A6C1C9204C6E}"/>
              </a:ext>
            </a:extLst>
          </p:cNvPr>
          <p:cNvPicPr>
            <a:picLocks noChangeAspect="1"/>
          </p:cNvPicPr>
          <p:nvPr/>
        </p:nvPicPr>
        <p:blipFill>
          <a:blip r:embed="rId11"/>
          <a:stretch>
            <a:fillRect/>
          </a:stretch>
        </p:blipFill>
        <p:spPr>
          <a:xfrm>
            <a:off x="1832051" y="1011171"/>
            <a:ext cx="418088" cy="418088"/>
          </a:xfrm>
          <a:prstGeom prst="rect">
            <a:avLst/>
          </a:prstGeom>
        </p:spPr>
      </p:pic>
      <p:graphicFrame>
        <p:nvGraphicFramePr>
          <p:cNvPr id="20" name="Table 19">
            <a:extLst>
              <a:ext uri="{FF2B5EF4-FFF2-40B4-BE49-F238E27FC236}">
                <a16:creationId xmlns:a16="http://schemas.microsoft.com/office/drawing/2014/main" id="{0AF0341D-D1C5-ADDE-384E-4120DCF390A3}"/>
              </a:ext>
            </a:extLst>
          </p:cNvPr>
          <p:cNvGraphicFramePr>
            <a:graphicFrameLocks noGrp="1"/>
          </p:cNvGraphicFramePr>
          <p:nvPr>
            <p:extLst>
              <p:ext uri="{D42A27DB-BD31-4B8C-83A1-F6EECF244321}">
                <p14:modId xmlns:p14="http://schemas.microsoft.com/office/powerpoint/2010/main" val="41710446"/>
              </p:ext>
            </p:extLst>
          </p:nvPr>
        </p:nvGraphicFramePr>
        <p:xfrm>
          <a:off x="-211252" y="412068"/>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5191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40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3D89-A2B4-1A16-4470-1D9F6B22D9F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E30DFE-019E-2815-0DEB-5E6FCB9346DE}"/>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E47E2E10-7C7A-091F-8F55-25CF70D92018}"/>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01E3C4A1-8B54-A637-C94C-B818CDC6D411}"/>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32EA01A0-FD50-C942-260C-1C8975053432}"/>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BBAA699C-41B9-A8B6-902A-2FB08A84D4B3}"/>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1752858A-54C8-6A3E-0606-05911480AEE9}"/>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EF976324-D727-F23B-A389-E492A48B5AF3}"/>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9555E44-5485-A867-006F-E7950B0DFB1E}"/>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47F291DA-FED2-1816-9CFB-3909B7BA6BEF}"/>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759C281E-EED9-11AD-9A6E-22DE9F84DD43}"/>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5BD933C3-C2C4-4BEA-3043-54344D495CA7}"/>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6E92156C-19AD-20CC-A4FD-D8DB2AB3C467}"/>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4BABB570-DBB6-B32A-0E5C-A791F869D356}"/>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D8597141-B567-90D1-E5F4-0C5909B8570E}"/>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24EEA6D4-1CE7-ABCC-4F7D-73F0D7E2E2E8}"/>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D38C7E74-2CA8-ABCD-8B8A-C7725922D66C}"/>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82ACC0F0-DB59-0517-E69A-F3A12E6BF423}"/>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AE7C7688-AE33-41F5-120D-FF9129A5B288}"/>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CE8563FF-6F3C-BCD5-AB48-BE6875DAC222}"/>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E788C3AA-74C2-84C7-1709-879CB48F68A7}"/>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5C99FDE6-0252-AC1F-C82D-FCEF75E3C72B}"/>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67B4A6EC-1345-D240-24FE-D36A43328B6F}"/>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7C662EA1-1B23-1007-847D-5B99F6A49AE9}"/>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2429CB67-C08E-D1E3-3EB9-7240D2B5505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D9EDF42D-A504-0A07-1B28-B1CFEF39C808}"/>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0EB28B9D-1AC5-5BA8-D396-CBDBDB9012A0}"/>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C1E08D66-C146-3803-5C5F-6D350BDE4273}"/>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E7E773CD-4CD4-1931-8925-7CC6FF46AA83}"/>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4EBBA82F-21FC-9978-E729-F2E6ECB6713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32116917-74D5-FAAB-3B45-5E6FE680DCFD}"/>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36A3E80E-341E-93BA-7BBD-CA75B0DE42B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D3F133EE-C446-896C-C2EB-69427420BF72}"/>
              </a:ext>
            </a:extLst>
          </p:cNvPr>
          <p:cNvPicPr>
            <a:picLocks noChangeAspect="1"/>
          </p:cNvPicPr>
          <p:nvPr/>
        </p:nvPicPr>
        <p:blipFill>
          <a:blip r:embed="rId14"/>
          <a:stretch>
            <a:fillRect/>
          </a:stretch>
        </p:blipFill>
        <p:spPr>
          <a:xfrm>
            <a:off x="290584" y="2092342"/>
            <a:ext cx="461664" cy="461664"/>
          </a:xfrm>
          <a:prstGeom prst="rect">
            <a:avLst/>
          </a:prstGeom>
        </p:spPr>
      </p:pic>
      <p:pic>
        <p:nvPicPr>
          <p:cNvPr id="3" name="Picture 2">
            <a:extLst>
              <a:ext uri="{FF2B5EF4-FFF2-40B4-BE49-F238E27FC236}">
                <a16:creationId xmlns:a16="http://schemas.microsoft.com/office/drawing/2014/main" id="{762B5BA6-6340-E8B4-B17D-44CEFBBB163F}"/>
              </a:ext>
            </a:extLst>
          </p:cNvPr>
          <p:cNvPicPr>
            <a:picLocks noChangeAspect="1"/>
          </p:cNvPicPr>
          <p:nvPr/>
        </p:nvPicPr>
        <p:blipFill>
          <a:blip r:embed="rId10"/>
          <a:stretch>
            <a:fillRect/>
          </a:stretch>
        </p:blipFill>
        <p:spPr>
          <a:xfrm>
            <a:off x="838203" y="1574290"/>
            <a:ext cx="403379" cy="403379"/>
          </a:xfrm>
          <a:prstGeom prst="rect">
            <a:avLst/>
          </a:prstGeom>
        </p:spPr>
      </p:pic>
      <p:pic>
        <p:nvPicPr>
          <p:cNvPr id="4" name="Picture 3">
            <a:extLst>
              <a:ext uri="{FF2B5EF4-FFF2-40B4-BE49-F238E27FC236}">
                <a16:creationId xmlns:a16="http://schemas.microsoft.com/office/drawing/2014/main" id="{3AF42320-E60F-9CB3-D3F1-FD699FB0E785}"/>
              </a:ext>
            </a:extLst>
          </p:cNvPr>
          <p:cNvPicPr>
            <a:picLocks noChangeAspect="1"/>
          </p:cNvPicPr>
          <p:nvPr/>
        </p:nvPicPr>
        <p:blipFill>
          <a:blip r:embed="rId13"/>
          <a:stretch>
            <a:fillRect/>
          </a:stretch>
        </p:blipFill>
        <p:spPr>
          <a:xfrm>
            <a:off x="2320822" y="1565005"/>
            <a:ext cx="452183" cy="452183"/>
          </a:xfrm>
          <a:prstGeom prst="rect">
            <a:avLst/>
          </a:prstGeom>
        </p:spPr>
      </p:pic>
      <p:pic>
        <p:nvPicPr>
          <p:cNvPr id="6" name="Picture 5">
            <a:extLst>
              <a:ext uri="{FF2B5EF4-FFF2-40B4-BE49-F238E27FC236}">
                <a16:creationId xmlns:a16="http://schemas.microsoft.com/office/drawing/2014/main" id="{58950CB2-0ADC-84FE-413B-EF3EB375D59C}"/>
              </a:ext>
            </a:extLst>
          </p:cNvPr>
          <p:cNvPicPr>
            <a:picLocks noChangeAspect="1"/>
          </p:cNvPicPr>
          <p:nvPr/>
        </p:nvPicPr>
        <p:blipFill>
          <a:blip r:embed="rId15"/>
          <a:stretch>
            <a:fillRect/>
          </a:stretch>
        </p:blipFill>
        <p:spPr>
          <a:xfrm>
            <a:off x="3354265" y="4263557"/>
            <a:ext cx="420548" cy="420548"/>
          </a:xfrm>
          <a:prstGeom prst="rect">
            <a:avLst/>
          </a:prstGeom>
        </p:spPr>
      </p:pic>
      <p:pic>
        <p:nvPicPr>
          <p:cNvPr id="7" name="Picture 6">
            <a:extLst>
              <a:ext uri="{FF2B5EF4-FFF2-40B4-BE49-F238E27FC236}">
                <a16:creationId xmlns:a16="http://schemas.microsoft.com/office/drawing/2014/main" id="{555F7B1D-6521-BB05-C742-89C6C3D078FF}"/>
              </a:ext>
            </a:extLst>
          </p:cNvPr>
          <p:cNvPicPr>
            <a:picLocks noChangeAspect="1"/>
          </p:cNvPicPr>
          <p:nvPr/>
        </p:nvPicPr>
        <p:blipFill>
          <a:blip r:embed="rId5"/>
          <a:stretch>
            <a:fillRect/>
          </a:stretch>
        </p:blipFill>
        <p:spPr>
          <a:xfrm>
            <a:off x="1379982" y="1615685"/>
            <a:ext cx="320587" cy="320587"/>
          </a:xfrm>
          <a:prstGeom prst="rect">
            <a:avLst/>
          </a:prstGeom>
        </p:spPr>
      </p:pic>
      <p:pic>
        <p:nvPicPr>
          <p:cNvPr id="8" name="Picture 7">
            <a:extLst>
              <a:ext uri="{FF2B5EF4-FFF2-40B4-BE49-F238E27FC236}">
                <a16:creationId xmlns:a16="http://schemas.microsoft.com/office/drawing/2014/main" id="{B377D6F2-0D04-C5AF-31A9-F132A78FF546}"/>
              </a:ext>
            </a:extLst>
          </p:cNvPr>
          <p:cNvPicPr>
            <a:picLocks noChangeAspect="1"/>
          </p:cNvPicPr>
          <p:nvPr/>
        </p:nvPicPr>
        <p:blipFill>
          <a:blip r:embed="rId4"/>
          <a:stretch>
            <a:fillRect/>
          </a:stretch>
        </p:blipFill>
        <p:spPr>
          <a:xfrm>
            <a:off x="2869784" y="2177271"/>
            <a:ext cx="320587" cy="320587"/>
          </a:xfrm>
          <a:prstGeom prst="rect">
            <a:avLst/>
          </a:prstGeom>
        </p:spPr>
      </p:pic>
      <p:pic>
        <p:nvPicPr>
          <p:cNvPr id="11" name="Picture 10">
            <a:extLst>
              <a:ext uri="{FF2B5EF4-FFF2-40B4-BE49-F238E27FC236}">
                <a16:creationId xmlns:a16="http://schemas.microsoft.com/office/drawing/2014/main" id="{8036759D-3873-0F3F-2941-1F84D6433A33}"/>
              </a:ext>
            </a:extLst>
          </p:cNvPr>
          <p:cNvPicPr>
            <a:picLocks noChangeAspect="1"/>
          </p:cNvPicPr>
          <p:nvPr/>
        </p:nvPicPr>
        <p:blipFill>
          <a:blip r:embed="rId9"/>
          <a:stretch>
            <a:fillRect/>
          </a:stretch>
        </p:blipFill>
        <p:spPr>
          <a:xfrm>
            <a:off x="827878" y="3176333"/>
            <a:ext cx="461664" cy="461664"/>
          </a:xfrm>
          <a:prstGeom prst="rect">
            <a:avLst/>
          </a:prstGeom>
        </p:spPr>
      </p:pic>
      <p:pic>
        <p:nvPicPr>
          <p:cNvPr id="12" name="Picture 11">
            <a:extLst>
              <a:ext uri="{FF2B5EF4-FFF2-40B4-BE49-F238E27FC236}">
                <a16:creationId xmlns:a16="http://schemas.microsoft.com/office/drawing/2014/main" id="{2DB0DB4A-227F-45CA-04F6-462D4BD8832F}"/>
              </a:ext>
            </a:extLst>
          </p:cNvPr>
          <p:cNvPicPr>
            <a:picLocks noChangeAspect="1"/>
          </p:cNvPicPr>
          <p:nvPr/>
        </p:nvPicPr>
        <p:blipFill>
          <a:blip r:embed="rId12"/>
          <a:stretch>
            <a:fillRect/>
          </a:stretch>
        </p:blipFill>
        <p:spPr>
          <a:xfrm>
            <a:off x="2346571" y="1025991"/>
            <a:ext cx="388671" cy="388671"/>
          </a:xfrm>
          <a:prstGeom prst="rect">
            <a:avLst/>
          </a:prstGeom>
        </p:spPr>
      </p:pic>
      <p:pic>
        <p:nvPicPr>
          <p:cNvPr id="13" name="Picture 12">
            <a:extLst>
              <a:ext uri="{FF2B5EF4-FFF2-40B4-BE49-F238E27FC236}">
                <a16:creationId xmlns:a16="http://schemas.microsoft.com/office/drawing/2014/main" id="{FEE2D1D7-4375-74C6-8289-7C39496037F1}"/>
              </a:ext>
            </a:extLst>
          </p:cNvPr>
          <p:cNvPicPr>
            <a:picLocks noChangeAspect="1"/>
          </p:cNvPicPr>
          <p:nvPr/>
        </p:nvPicPr>
        <p:blipFill>
          <a:blip r:embed="rId6"/>
          <a:stretch>
            <a:fillRect/>
          </a:stretch>
        </p:blipFill>
        <p:spPr>
          <a:xfrm>
            <a:off x="2311341" y="2084297"/>
            <a:ext cx="461664" cy="461664"/>
          </a:xfrm>
          <a:prstGeom prst="rect">
            <a:avLst/>
          </a:prstGeom>
        </p:spPr>
      </p:pic>
      <p:pic>
        <p:nvPicPr>
          <p:cNvPr id="14" name="Picture 13">
            <a:extLst>
              <a:ext uri="{FF2B5EF4-FFF2-40B4-BE49-F238E27FC236}">
                <a16:creationId xmlns:a16="http://schemas.microsoft.com/office/drawing/2014/main" id="{B76D515B-232D-9764-C728-2E92220CCED4}"/>
              </a:ext>
            </a:extLst>
          </p:cNvPr>
          <p:cNvPicPr>
            <a:picLocks noChangeAspect="1"/>
          </p:cNvPicPr>
          <p:nvPr/>
        </p:nvPicPr>
        <p:blipFill>
          <a:blip r:embed="rId3"/>
          <a:stretch>
            <a:fillRect/>
          </a:stretch>
        </p:blipFill>
        <p:spPr>
          <a:xfrm>
            <a:off x="2331863" y="4266017"/>
            <a:ext cx="418088" cy="418088"/>
          </a:xfrm>
          <a:prstGeom prst="rect">
            <a:avLst/>
          </a:prstGeom>
        </p:spPr>
      </p:pic>
      <p:grpSp>
        <p:nvGrpSpPr>
          <p:cNvPr id="15" name="Group 14">
            <a:extLst>
              <a:ext uri="{FF2B5EF4-FFF2-40B4-BE49-F238E27FC236}">
                <a16:creationId xmlns:a16="http://schemas.microsoft.com/office/drawing/2014/main" id="{EF98BB83-5BC3-07AC-A467-BC816CEE6736}"/>
              </a:ext>
            </a:extLst>
          </p:cNvPr>
          <p:cNvGrpSpPr/>
          <p:nvPr/>
        </p:nvGrpSpPr>
        <p:grpSpPr>
          <a:xfrm>
            <a:off x="2333129" y="3196746"/>
            <a:ext cx="418088" cy="441251"/>
            <a:chOff x="1627842" y="3151842"/>
            <a:chExt cx="3426758" cy="3426758"/>
          </a:xfrm>
        </p:grpSpPr>
        <p:pic>
          <p:nvPicPr>
            <p:cNvPr id="16" name="Picture 15">
              <a:extLst>
                <a:ext uri="{FF2B5EF4-FFF2-40B4-BE49-F238E27FC236}">
                  <a16:creationId xmlns:a16="http://schemas.microsoft.com/office/drawing/2014/main" id="{E45BAC18-5E2C-8666-C1D5-D3314FA7D470}"/>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CBBC934F-5D9C-248A-A28A-8ADB64FA1215}"/>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DD1F1748-7E7F-EA99-7C32-257F7424FA6A}"/>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887D4EF2-6897-3A73-92CC-E2F1E3F27F04}"/>
              </a:ext>
            </a:extLst>
          </p:cNvPr>
          <p:cNvPicPr>
            <a:picLocks noChangeAspect="1"/>
          </p:cNvPicPr>
          <p:nvPr/>
        </p:nvPicPr>
        <p:blipFill>
          <a:blip r:embed="rId11"/>
          <a:stretch>
            <a:fillRect/>
          </a:stretch>
        </p:blipFill>
        <p:spPr>
          <a:xfrm>
            <a:off x="1336688" y="2670540"/>
            <a:ext cx="418088" cy="418088"/>
          </a:xfrm>
          <a:prstGeom prst="rect">
            <a:avLst/>
          </a:prstGeom>
        </p:spPr>
      </p:pic>
      <p:graphicFrame>
        <p:nvGraphicFramePr>
          <p:cNvPr id="20" name="Table 19">
            <a:extLst>
              <a:ext uri="{FF2B5EF4-FFF2-40B4-BE49-F238E27FC236}">
                <a16:creationId xmlns:a16="http://schemas.microsoft.com/office/drawing/2014/main" id="{3815BD38-DEA3-E628-ACAC-E09827D9A4A4}"/>
              </a:ext>
            </a:extLst>
          </p:cNvPr>
          <p:cNvGraphicFramePr>
            <a:graphicFrameLocks noGrp="1"/>
          </p:cNvGraphicFramePr>
          <p:nvPr>
            <p:extLst>
              <p:ext uri="{D42A27DB-BD31-4B8C-83A1-F6EECF244321}">
                <p14:modId xmlns:p14="http://schemas.microsoft.com/office/powerpoint/2010/main" val="410128554"/>
              </p:ext>
            </p:extLst>
          </p:nvPr>
        </p:nvGraphicFramePr>
        <p:xfrm>
          <a:off x="-221782" y="438172"/>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67839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67E8B-AB35-67EC-9329-FEDAA373BA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372FAA9-9652-2B5A-1B50-3344CD0FC6DB}"/>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E0F3F917-1F8A-E327-E489-4E16426B7D6E}"/>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E200EDD7-AE49-30E6-57AB-3EDD4B4CBDA8}"/>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A5E8A714-8F65-D8FF-12E7-448E8D2C1B6E}"/>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590ED257-8DA0-734A-9472-FDB75AFF7D1F}"/>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09F495EE-55AD-A8EB-DABD-E067AD1C7D37}"/>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A764D8B9-3A6A-2C54-4D47-4D975D33B73A}"/>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360945A-F09B-ECA4-C767-1B92E408026D}"/>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06D9134E-075B-DF69-296D-118331F6C1E8}"/>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F12F0396-FE16-760C-79FD-6324EF0A16AC}"/>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A692A79F-5C2A-994E-064D-4C623301CCCB}"/>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A73FCC2F-20FB-A83E-39AE-92011B3F7388}"/>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19C8A817-12BA-843C-00D9-F4093EA52153}"/>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BB09D371-9A5D-AE37-9149-20955D0EDB63}"/>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5111FC9F-C672-AEEB-541C-48A8F3B4B92B}"/>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672BCF6B-09EC-D09E-24E9-83482DB4EB24}"/>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438D98E3-BBF8-9694-BC20-831E97FB5B5E}"/>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0F3C4D54-BE5F-AF5E-4CAC-15FE7F5B21F7}"/>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F22CE434-F480-14D8-F5B2-D1A510FBE4F7}"/>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BF8B58B5-250D-5F79-312E-D83C2BD8CAD9}"/>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4D23A431-AB6C-EE4F-8E15-3AF28F6730DC}"/>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E4965CD1-BA63-979E-6340-BCBFE568DF50}"/>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CEFE8A06-F04B-E9D0-CB94-2271C44036B2}"/>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18E65595-95D6-4DAF-7660-3B8D479D4E00}"/>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0B354339-FBE8-D9EA-4B9F-8812080145A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3590DD95-B1B1-B03C-C7C6-D622759D8BE5}"/>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470C6EC5-F793-32A7-B42D-517D42742088}"/>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7474EA59-CF45-E489-4587-63CD4C04CE6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9367F9E8-9DDC-D078-EF08-BFC0B2B15461}"/>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81384B72-658C-C7F7-A2C4-D0FA01C636EF}"/>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AD522F2C-8BB7-5591-E863-90D1EE279A77}"/>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5AB33AF4-B6CF-1ADF-EE2C-ED666558FF86}"/>
              </a:ext>
            </a:extLst>
          </p:cNvPr>
          <p:cNvPicPr>
            <a:picLocks noChangeAspect="1"/>
          </p:cNvPicPr>
          <p:nvPr/>
        </p:nvPicPr>
        <p:blipFill>
          <a:blip r:embed="rId14"/>
          <a:stretch>
            <a:fillRect/>
          </a:stretch>
        </p:blipFill>
        <p:spPr>
          <a:xfrm>
            <a:off x="2818739" y="4208353"/>
            <a:ext cx="461664" cy="461664"/>
          </a:xfrm>
          <a:prstGeom prst="rect">
            <a:avLst/>
          </a:prstGeom>
        </p:spPr>
      </p:pic>
      <p:pic>
        <p:nvPicPr>
          <p:cNvPr id="3" name="Picture 2">
            <a:extLst>
              <a:ext uri="{FF2B5EF4-FFF2-40B4-BE49-F238E27FC236}">
                <a16:creationId xmlns:a16="http://schemas.microsoft.com/office/drawing/2014/main" id="{01595759-0936-A7F7-FE0F-2210F79E0520}"/>
              </a:ext>
            </a:extLst>
          </p:cNvPr>
          <p:cNvPicPr>
            <a:picLocks noChangeAspect="1"/>
          </p:cNvPicPr>
          <p:nvPr/>
        </p:nvPicPr>
        <p:blipFill>
          <a:blip r:embed="rId10"/>
          <a:stretch>
            <a:fillRect/>
          </a:stretch>
        </p:blipFill>
        <p:spPr>
          <a:xfrm>
            <a:off x="1342937" y="2607086"/>
            <a:ext cx="403379" cy="403379"/>
          </a:xfrm>
          <a:prstGeom prst="rect">
            <a:avLst/>
          </a:prstGeom>
        </p:spPr>
      </p:pic>
      <p:pic>
        <p:nvPicPr>
          <p:cNvPr id="4" name="Picture 3">
            <a:extLst>
              <a:ext uri="{FF2B5EF4-FFF2-40B4-BE49-F238E27FC236}">
                <a16:creationId xmlns:a16="http://schemas.microsoft.com/office/drawing/2014/main" id="{79DD5CE4-5A00-07A8-AED4-10461831AF9B}"/>
              </a:ext>
            </a:extLst>
          </p:cNvPr>
          <p:cNvPicPr>
            <a:picLocks noChangeAspect="1"/>
          </p:cNvPicPr>
          <p:nvPr/>
        </p:nvPicPr>
        <p:blipFill>
          <a:blip r:embed="rId13"/>
          <a:stretch>
            <a:fillRect/>
          </a:stretch>
        </p:blipFill>
        <p:spPr>
          <a:xfrm>
            <a:off x="1302593" y="4219451"/>
            <a:ext cx="452183" cy="452183"/>
          </a:xfrm>
          <a:prstGeom prst="rect">
            <a:avLst/>
          </a:prstGeom>
        </p:spPr>
      </p:pic>
      <p:pic>
        <p:nvPicPr>
          <p:cNvPr id="6" name="Picture 5">
            <a:extLst>
              <a:ext uri="{FF2B5EF4-FFF2-40B4-BE49-F238E27FC236}">
                <a16:creationId xmlns:a16="http://schemas.microsoft.com/office/drawing/2014/main" id="{D630661E-D9F1-3292-9193-021F3BF62357}"/>
              </a:ext>
            </a:extLst>
          </p:cNvPr>
          <p:cNvPicPr>
            <a:picLocks noChangeAspect="1"/>
          </p:cNvPicPr>
          <p:nvPr/>
        </p:nvPicPr>
        <p:blipFill>
          <a:blip r:embed="rId15"/>
          <a:stretch>
            <a:fillRect/>
          </a:stretch>
        </p:blipFill>
        <p:spPr>
          <a:xfrm>
            <a:off x="1828297" y="3142279"/>
            <a:ext cx="420548" cy="420548"/>
          </a:xfrm>
          <a:prstGeom prst="rect">
            <a:avLst/>
          </a:prstGeom>
        </p:spPr>
      </p:pic>
      <p:pic>
        <p:nvPicPr>
          <p:cNvPr id="7" name="Picture 6">
            <a:extLst>
              <a:ext uri="{FF2B5EF4-FFF2-40B4-BE49-F238E27FC236}">
                <a16:creationId xmlns:a16="http://schemas.microsoft.com/office/drawing/2014/main" id="{8B97586A-5BBF-A2B5-3349-01EB117AAB4B}"/>
              </a:ext>
            </a:extLst>
          </p:cNvPr>
          <p:cNvPicPr>
            <a:picLocks noChangeAspect="1"/>
          </p:cNvPicPr>
          <p:nvPr/>
        </p:nvPicPr>
        <p:blipFill>
          <a:blip r:embed="rId5"/>
          <a:stretch>
            <a:fillRect/>
          </a:stretch>
        </p:blipFill>
        <p:spPr>
          <a:xfrm>
            <a:off x="1859935" y="1052301"/>
            <a:ext cx="320587" cy="320587"/>
          </a:xfrm>
          <a:prstGeom prst="rect">
            <a:avLst/>
          </a:prstGeom>
        </p:spPr>
      </p:pic>
      <p:pic>
        <p:nvPicPr>
          <p:cNvPr id="8" name="Picture 7">
            <a:extLst>
              <a:ext uri="{FF2B5EF4-FFF2-40B4-BE49-F238E27FC236}">
                <a16:creationId xmlns:a16="http://schemas.microsoft.com/office/drawing/2014/main" id="{9C368245-755D-200E-262E-480340CFF186}"/>
              </a:ext>
            </a:extLst>
          </p:cNvPr>
          <p:cNvPicPr>
            <a:picLocks noChangeAspect="1"/>
          </p:cNvPicPr>
          <p:nvPr/>
        </p:nvPicPr>
        <p:blipFill>
          <a:blip r:embed="rId4"/>
          <a:stretch>
            <a:fillRect/>
          </a:stretch>
        </p:blipFill>
        <p:spPr>
          <a:xfrm>
            <a:off x="2889278" y="1056266"/>
            <a:ext cx="320587" cy="320587"/>
          </a:xfrm>
          <a:prstGeom prst="rect">
            <a:avLst/>
          </a:prstGeom>
        </p:spPr>
      </p:pic>
      <p:pic>
        <p:nvPicPr>
          <p:cNvPr id="11" name="Picture 10">
            <a:extLst>
              <a:ext uri="{FF2B5EF4-FFF2-40B4-BE49-F238E27FC236}">
                <a16:creationId xmlns:a16="http://schemas.microsoft.com/office/drawing/2014/main" id="{9F6B63FD-40D6-9E71-0922-02C04273F4E0}"/>
              </a:ext>
            </a:extLst>
          </p:cNvPr>
          <p:cNvPicPr>
            <a:picLocks noChangeAspect="1"/>
          </p:cNvPicPr>
          <p:nvPr/>
        </p:nvPicPr>
        <p:blipFill>
          <a:blip r:embed="rId9"/>
          <a:stretch>
            <a:fillRect/>
          </a:stretch>
        </p:blipFill>
        <p:spPr>
          <a:xfrm>
            <a:off x="783070" y="3691010"/>
            <a:ext cx="461664" cy="461664"/>
          </a:xfrm>
          <a:prstGeom prst="rect">
            <a:avLst/>
          </a:prstGeom>
        </p:spPr>
      </p:pic>
      <p:pic>
        <p:nvPicPr>
          <p:cNvPr id="12" name="Picture 11">
            <a:extLst>
              <a:ext uri="{FF2B5EF4-FFF2-40B4-BE49-F238E27FC236}">
                <a16:creationId xmlns:a16="http://schemas.microsoft.com/office/drawing/2014/main" id="{65133427-AFD5-43B2-850A-E7C26BF97766}"/>
              </a:ext>
            </a:extLst>
          </p:cNvPr>
          <p:cNvPicPr>
            <a:picLocks noChangeAspect="1"/>
          </p:cNvPicPr>
          <p:nvPr/>
        </p:nvPicPr>
        <p:blipFill>
          <a:blip r:embed="rId12"/>
          <a:stretch>
            <a:fillRect/>
          </a:stretch>
        </p:blipFill>
        <p:spPr>
          <a:xfrm>
            <a:off x="322749" y="2633598"/>
            <a:ext cx="388671" cy="388671"/>
          </a:xfrm>
          <a:prstGeom prst="rect">
            <a:avLst/>
          </a:prstGeom>
        </p:spPr>
      </p:pic>
      <p:pic>
        <p:nvPicPr>
          <p:cNvPr id="13" name="Picture 12">
            <a:extLst>
              <a:ext uri="{FF2B5EF4-FFF2-40B4-BE49-F238E27FC236}">
                <a16:creationId xmlns:a16="http://schemas.microsoft.com/office/drawing/2014/main" id="{A7796E25-2AB1-3FD9-0BF7-EB6ABE28AAFF}"/>
              </a:ext>
            </a:extLst>
          </p:cNvPr>
          <p:cNvPicPr>
            <a:picLocks noChangeAspect="1"/>
          </p:cNvPicPr>
          <p:nvPr/>
        </p:nvPicPr>
        <p:blipFill>
          <a:blip r:embed="rId6"/>
          <a:stretch>
            <a:fillRect/>
          </a:stretch>
        </p:blipFill>
        <p:spPr>
          <a:xfrm>
            <a:off x="2296710" y="982270"/>
            <a:ext cx="461664" cy="461664"/>
          </a:xfrm>
          <a:prstGeom prst="rect">
            <a:avLst/>
          </a:prstGeom>
        </p:spPr>
      </p:pic>
      <p:pic>
        <p:nvPicPr>
          <p:cNvPr id="14" name="Picture 13">
            <a:extLst>
              <a:ext uri="{FF2B5EF4-FFF2-40B4-BE49-F238E27FC236}">
                <a16:creationId xmlns:a16="http://schemas.microsoft.com/office/drawing/2014/main" id="{2B4C955A-3E3F-5500-C37B-70010FDCA84D}"/>
              </a:ext>
            </a:extLst>
          </p:cNvPr>
          <p:cNvPicPr>
            <a:picLocks noChangeAspect="1"/>
          </p:cNvPicPr>
          <p:nvPr/>
        </p:nvPicPr>
        <p:blipFill>
          <a:blip r:embed="rId3"/>
          <a:stretch>
            <a:fillRect/>
          </a:stretch>
        </p:blipFill>
        <p:spPr>
          <a:xfrm>
            <a:off x="3332562" y="3712798"/>
            <a:ext cx="418088" cy="418088"/>
          </a:xfrm>
          <a:prstGeom prst="rect">
            <a:avLst/>
          </a:prstGeom>
        </p:spPr>
      </p:pic>
      <p:grpSp>
        <p:nvGrpSpPr>
          <p:cNvPr id="15" name="Group 14">
            <a:extLst>
              <a:ext uri="{FF2B5EF4-FFF2-40B4-BE49-F238E27FC236}">
                <a16:creationId xmlns:a16="http://schemas.microsoft.com/office/drawing/2014/main" id="{0680F4E3-6EEB-8D38-34A0-11B1C1194027}"/>
              </a:ext>
            </a:extLst>
          </p:cNvPr>
          <p:cNvGrpSpPr/>
          <p:nvPr/>
        </p:nvGrpSpPr>
        <p:grpSpPr>
          <a:xfrm>
            <a:off x="826646" y="1577390"/>
            <a:ext cx="418088" cy="441251"/>
            <a:chOff x="1627842" y="3151842"/>
            <a:chExt cx="3426758" cy="3426758"/>
          </a:xfrm>
        </p:grpSpPr>
        <p:pic>
          <p:nvPicPr>
            <p:cNvPr id="16" name="Picture 15">
              <a:extLst>
                <a:ext uri="{FF2B5EF4-FFF2-40B4-BE49-F238E27FC236}">
                  <a16:creationId xmlns:a16="http://schemas.microsoft.com/office/drawing/2014/main" id="{0BB443C7-A3CA-3AE2-1D7D-9900C8F3404E}"/>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2DDA59B6-F5F5-B2D2-F081-6ECF6ABEF469}"/>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FE52258D-4758-B07B-52E2-88121560AA5C}"/>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67B4CCB9-1459-BC19-B6DA-0CF77362BE5E}"/>
              </a:ext>
            </a:extLst>
          </p:cNvPr>
          <p:cNvPicPr>
            <a:picLocks noChangeAspect="1"/>
          </p:cNvPicPr>
          <p:nvPr/>
        </p:nvPicPr>
        <p:blipFill>
          <a:blip r:embed="rId11"/>
          <a:stretch>
            <a:fillRect/>
          </a:stretch>
        </p:blipFill>
        <p:spPr>
          <a:xfrm>
            <a:off x="2840527" y="3160491"/>
            <a:ext cx="418088" cy="418088"/>
          </a:xfrm>
          <a:prstGeom prst="rect">
            <a:avLst/>
          </a:prstGeom>
        </p:spPr>
      </p:pic>
      <p:graphicFrame>
        <p:nvGraphicFramePr>
          <p:cNvPr id="20" name="Table 19">
            <a:extLst>
              <a:ext uri="{FF2B5EF4-FFF2-40B4-BE49-F238E27FC236}">
                <a16:creationId xmlns:a16="http://schemas.microsoft.com/office/drawing/2014/main" id="{5733593C-0DD7-8079-0B36-E4D9E99F8C06}"/>
              </a:ext>
            </a:extLst>
          </p:cNvPr>
          <p:cNvGraphicFramePr>
            <a:graphicFrameLocks noGrp="1"/>
          </p:cNvGraphicFramePr>
          <p:nvPr>
            <p:extLst>
              <p:ext uri="{D42A27DB-BD31-4B8C-83A1-F6EECF244321}">
                <p14:modId xmlns:p14="http://schemas.microsoft.com/office/powerpoint/2010/main" val="3804259770"/>
              </p:ext>
            </p:extLst>
          </p:nvPr>
        </p:nvGraphicFramePr>
        <p:xfrm>
          <a:off x="-221782" y="412068"/>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39292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51D73-BDA3-C9A0-787A-AA4A247CCBF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A15398B-F369-1B84-9F10-8CB1F6F85D05}"/>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0DBEC91E-B791-9136-540D-F5F98B172136}"/>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41F2CFD4-88D3-630A-E627-A02F85DDE0DD}"/>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E60FE31F-3E19-5CDE-29A6-438FEC1D53D4}"/>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B7E7E6EE-3BE7-8D88-7D68-9472382BCA86}"/>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8B232261-4D1B-41D4-5919-FE66DF850E00}"/>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A1CD5CE7-3EEA-195F-D89A-A701C4E904D7}"/>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64A083F-3BD0-EE80-3EBE-48AD2D7D5B3F}"/>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BF8B1598-6D92-5AEE-18F0-639ED032B267}"/>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5BAB2999-4812-4D33-C3DA-95D3A910E5B5}"/>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0702414A-31BF-FB79-56D8-62C1708BA5D8}"/>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ECE1DEDE-492C-FA16-6805-92216A7459E0}"/>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77C5916D-EF0F-36D3-6C05-670CC4D24AB1}"/>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D273AE0A-B891-B129-4735-380D5D306E88}"/>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68D4F5C5-F5B7-F0B7-BE67-1C9E2C7F22F1}"/>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10A26343-8783-758A-5A8F-BB9D0A301786}"/>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9D3F0CE9-89A6-B986-F3ED-5F41315A5396}"/>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DCCEEF87-FCAA-D942-BC2E-D30E70D21E54}"/>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0FADC02E-7D36-1653-C332-EDFC9BED705C}"/>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5DBFC51F-FE15-4A28-3AAC-D8E81A375D89}"/>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8D54773C-B5D8-3925-DAB9-086D2BFAD8CC}"/>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ECF411CE-BCA4-4D2A-405E-9007351A2D16}"/>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95921FEB-3ED6-AD07-9CC4-DE99256DAC54}"/>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AD7213CB-176E-58D4-A7AC-FBD0423EA3F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29D51A69-D892-C20D-18EA-F1B5B5510F9A}"/>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0ED4B541-4A4D-E35E-3512-4A3CDEF0D6F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EB252ECB-F2E6-3B37-707D-D34890B08C0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FD721F57-0432-66D5-968E-3E5DCF4ABD31}"/>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35FD628E-36D1-BB82-2255-585FE8BCB71C}"/>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C33ED820-79C9-752D-E625-FB31670D2311}"/>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ABE08887-EF39-6629-3419-4B34A5DC767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06848C4E-F458-2500-05B5-4C2273522BFE}"/>
              </a:ext>
            </a:extLst>
          </p:cNvPr>
          <p:cNvPicPr>
            <a:picLocks noChangeAspect="1"/>
          </p:cNvPicPr>
          <p:nvPr/>
        </p:nvPicPr>
        <p:blipFill>
          <a:blip r:embed="rId14"/>
          <a:stretch>
            <a:fillRect/>
          </a:stretch>
        </p:blipFill>
        <p:spPr>
          <a:xfrm>
            <a:off x="322775" y="4232403"/>
            <a:ext cx="461664" cy="461664"/>
          </a:xfrm>
          <a:prstGeom prst="rect">
            <a:avLst/>
          </a:prstGeom>
        </p:spPr>
      </p:pic>
      <p:pic>
        <p:nvPicPr>
          <p:cNvPr id="3" name="Picture 2">
            <a:extLst>
              <a:ext uri="{FF2B5EF4-FFF2-40B4-BE49-F238E27FC236}">
                <a16:creationId xmlns:a16="http://schemas.microsoft.com/office/drawing/2014/main" id="{02BFEA92-E999-20B9-10F9-1DD4645E643B}"/>
              </a:ext>
            </a:extLst>
          </p:cNvPr>
          <p:cNvPicPr>
            <a:picLocks noChangeAspect="1"/>
          </p:cNvPicPr>
          <p:nvPr/>
        </p:nvPicPr>
        <p:blipFill>
          <a:blip r:embed="rId10"/>
          <a:stretch>
            <a:fillRect/>
          </a:stretch>
        </p:blipFill>
        <p:spPr>
          <a:xfrm>
            <a:off x="2355928" y="3727578"/>
            <a:ext cx="403379" cy="403379"/>
          </a:xfrm>
          <a:prstGeom prst="rect">
            <a:avLst/>
          </a:prstGeom>
        </p:spPr>
      </p:pic>
      <p:pic>
        <p:nvPicPr>
          <p:cNvPr id="4" name="Picture 3">
            <a:extLst>
              <a:ext uri="{FF2B5EF4-FFF2-40B4-BE49-F238E27FC236}">
                <a16:creationId xmlns:a16="http://schemas.microsoft.com/office/drawing/2014/main" id="{673640A5-C436-9534-2474-B9D1D011AC0B}"/>
              </a:ext>
            </a:extLst>
          </p:cNvPr>
          <p:cNvPicPr>
            <a:picLocks noChangeAspect="1"/>
          </p:cNvPicPr>
          <p:nvPr/>
        </p:nvPicPr>
        <p:blipFill>
          <a:blip r:embed="rId13"/>
          <a:stretch>
            <a:fillRect/>
          </a:stretch>
        </p:blipFill>
        <p:spPr>
          <a:xfrm>
            <a:off x="1318465" y="4241884"/>
            <a:ext cx="452183" cy="452183"/>
          </a:xfrm>
          <a:prstGeom prst="rect">
            <a:avLst/>
          </a:prstGeom>
        </p:spPr>
      </p:pic>
      <p:pic>
        <p:nvPicPr>
          <p:cNvPr id="6" name="Picture 5">
            <a:extLst>
              <a:ext uri="{FF2B5EF4-FFF2-40B4-BE49-F238E27FC236}">
                <a16:creationId xmlns:a16="http://schemas.microsoft.com/office/drawing/2014/main" id="{CD95BEC8-6ED4-E6E3-8E2E-5B23F3F8FC44}"/>
              </a:ext>
            </a:extLst>
          </p:cNvPr>
          <p:cNvPicPr>
            <a:picLocks noChangeAspect="1"/>
          </p:cNvPicPr>
          <p:nvPr/>
        </p:nvPicPr>
        <p:blipFill>
          <a:blip r:embed="rId15"/>
          <a:stretch>
            <a:fillRect/>
          </a:stretch>
        </p:blipFill>
        <p:spPr>
          <a:xfrm>
            <a:off x="2351255" y="3168407"/>
            <a:ext cx="420548" cy="420548"/>
          </a:xfrm>
          <a:prstGeom prst="rect">
            <a:avLst/>
          </a:prstGeom>
        </p:spPr>
      </p:pic>
      <p:pic>
        <p:nvPicPr>
          <p:cNvPr id="7" name="Picture 6">
            <a:extLst>
              <a:ext uri="{FF2B5EF4-FFF2-40B4-BE49-F238E27FC236}">
                <a16:creationId xmlns:a16="http://schemas.microsoft.com/office/drawing/2014/main" id="{E2DDD799-F25E-D6E5-E8D6-927021F2E3A8}"/>
              </a:ext>
            </a:extLst>
          </p:cNvPr>
          <p:cNvPicPr>
            <a:picLocks noChangeAspect="1"/>
          </p:cNvPicPr>
          <p:nvPr/>
        </p:nvPicPr>
        <p:blipFill>
          <a:blip r:embed="rId5"/>
          <a:stretch>
            <a:fillRect/>
          </a:stretch>
        </p:blipFill>
        <p:spPr>
          <a:xfrm>
            <a:off x="2884868" y="2102417"/>
            <a:ext cx="320587" cy="320587"/>
          </a:xfrm>
          <a:prstGeom prst="rect">
            <a:avLst/>
          </a:prstGeom>
        </p:spPr>
      </p:pic>
      <p:pic>
        <p:nvPicPr>
          <p:cNvPr id="8" name="Picture 7">
            <a:extLst>
              <a:ext uri="{FF2B5EF4-FFF2-40B4-BE49-F238E27FC236}">
                <a16:creationId xmlns:a16="http://schemas.microsoft.com/office/drawing/2014/main" id="{82F99DDC-6220-1F5E-226A-1C85BE788F0D}"/>
              </a:ext>
            </a:extLst>
          </p:cNvPr>
          <p:cNvPicPr>
            <a:picLocks noChangeAspect="1"/>
          </p:cNvPicPr>
          <p:nvPr/>
        </p:nvPicPr>
        <p:blipFill>
          <a:blip r:embed="rId4"/>
          <a:stretch>
            <a:fillRect/>
          </a:stretch>
        </p:blipFill>
        <p:spPr>
          <a:xfrm>
            <a:off x="866333" y="2706223"/>
            <a:ext cx="320587" cy="320587"/>
          </a:xfrm>
          <a:prstGeom prst="rect">
            <a:avLst/>
          </a:prstGeom>
        </p:spPr>
      </p:pic>
      <p:pic>
        <p:nvPicPr>
          <p:cNvPr id="11" name="Picture 10">
            <a:extLst>
              <a:ext uri="{FF2B5EF4-FFF2-40B4-BE49-F238E27FC236}">
                <a16:creationId xmlns:a16="http://schemas.microsoft.com/office/drawing/2014/main" id="{0A3BD42F-8EC0-C778-A78B-018A73B4BC95}"/>
              </a:ext>
            </a:extLst>
          </p:cNvPr>
          <p:cNvPicPr>
            <a:picLocks noChangeAspect="1"/>
          </p:cNvPicPr>
          <p:nvPr/>
        </p:nvPicPr>
        <p:blipFill>
          <a:blip r:embed="rId9"/>
          <a:stretch>
            <a:fillRect/>
          </a:stretch>
        </p:blipFill>
        <p:spPr>
          <a:xfrm>
            <a:off x="2326930" y="2635684"/>
            <a:ext cx="461664" cy="461664"/>
          </a:xfrm>
          <a:prstGeom prst="rect">
            <a:avLst/>
          </a:prstGeom>
        </p:spPr>
      </p:pic>
      <p:pic>
        <p:nvPicPr>
          <p:cNvPr id="12" name="Picture 11">
            <a:extLst>
              <a:ext uri="{FF2B5EF4-FFF2-40B4-BE49-F238E27FC236}">
                <a16:creationId xmlns:a16="http://schemas.microsoft.com/office/drawing/2014/main" id="{59190048-D736-182B-CE9B-874A93EA7FB9}"/>
              </a:ext>
            </a:extLst>
          </p:cNvPr>
          <p:cNvPicPr>
            <a:picLocks noChangeAspect="1"/>
          </p:cNvPicPr>
          <p:nvPr/>
        </p:nvPicPr>
        <p:blipFill>
          <a:blip r:embed="rId12"/>
          <a:stretch>
            <a:fillRect/>
          </a:stretch>
        </p:blipFill>
        <p:spPr>
          <a:xfrm>
            <a:off x="1350220" y="3699911"/>
            <a:ext cx="388671" cy="388671"/>
          </a:xfrm>
          <a:prstGeom prst="rect">
            <a:avLst/>
          </a:prstGeom>
        </p:spPr>
      </p:pic>
      <p:pic>
        <p:nvPicPr>
          <p:cNvPr id="13" name="Picture 12">
            <a:extLst>
              <a:ext uri="{FF2B5EF4-FFF2-40B4-BE49-F238E27FC236}">
                <a16:creationId xmlns:a16="http://schemas.microsoft.com/office/drawing/2014/main" id="{87794F09-F70A-16AF-5E85-86FB1A321EBF}"/>
              </a:ext>
            </a:extLst>
          </p:cNvPr>
          <p:cNvPicPr>
            <a:picLocks noChangeAspect="1"/>
          </p:cNvPicPr>
          <p:nvPr/>
        </p:nvPicPr>
        <p:blipFill>
          <a:blip r:embed="rId6"/>
          <a:stretch>
            <a:fillRect/>
          </a:stretch>
        </p:blipFill>
        <p:spPr>
          <a:xfrm>
            <a:off x="2316660" y="1521520"/>
            <a:ext cx="461664" cy="461664"/>
          </a:xfrm>
          <a:prstGeom prst="rect">
            <a:avLst/>
          </a:prstGeom>
        </p:spPr>
      </p:pic>
      <p:pic>
        <p:nvPicPr>
          <p:cNvPr id="14" name="Picture 13">
            <a:extLst>
              <a:ext uri="{FF2B5EF4-FFF2-40B4-BE49-F238E27FC236}">
                <a16:creationId xmlns:a16="http://schemas.microsoft.com/office/drawing/2014/main" id="{58B1156A-24D5-591D-3A8F-29A096A4EFEB}"/>
              </a:ext>
            </a:extLst>
          </p:cNvPr>
          <p:cNvPicPr>
            <a:picLocks noChangeAspect="1"/>
          </p:cNvPicPr>
          <p:nvPr/>
        </p:nvPicPr>
        <p:blipFill>
          <a:blip r:embed="rId3"/>
          <a:stretch>
            <a:fillRect/>
          </a:stretch>
        </p:blipFill>
        <p:spPr>
          <a:xfrm>
            <a:off x="3345099" y="4241884"/>
            <a:ext cx="418088" cy="418088"/>
          </a:xfrm>
          <a:prstGeom prst="rect">
            <a:avLst/>
          </a:prstGeom>
        </p:spPr>
      </p:pic>
      <p:grpSp>
        <p:nvGrpSpPr>
          <p:cNvPr id="15" name="Group 14">
            <a:extLst>
              <a:ext uri="{FF2B5EF4-FFF2-40B4-BE49-F238E27FC236}">
                <a16:creationId xmlns:a16="http://schemas.microsoft.com/office/drawing/2014/main" id="{D8675CD5-881E-1114-393B-D7A7D54E0BDC}"/>
              </a:ext>
            </a:extLst>
          </p:cNvPr>
          <p:cNvGrpSpPr/>
          <p:nvPr/>
        </p:nvGrpSpPr>
        <p:grpSpPr>
          <a:xfrm>
            <a:off x="1335513" y="2645892"/>
            <a:ext cx="418088" cy="441251"/>
            <a:chOff x="1627842" y="3151842"/>
            <a:chExt cx="3426758" cy="3426758"/>
          </a:xfrm>
        </p:grpSpPr>
        <p:pic>
          <p:nvPicPr>
            <p:cNvPr id="16" name="Picture 15">
              <a:extLst>
                <a:ext uri="{FF2B5EF4-FFF2-40B4-BE49-F238E27FC236}">
                  <a16:creationId xmlns:a16="http://schemas.microsoft.com/office/drawing/2014/main" id="{94156E3D-392D-3B1A-3C1E-FE5013ECD2B0}"/>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51C33590-D856-BAAE-1FB5-5A50871BD005}"/>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A8E364DF-A791-C03E-8DCD-7656B952508E}"/>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F75304BE-0C44-202A-1EC6-90CCE386B2AA}"/>
              </a:ext>
            </a:extLst>
          </p:cNvPr>
          <p:cNvPicPr>
            <a:picLocks noChangeAspect="1"/>
          </p:cNvPicPr>
          <p:nvPr/>
        </p:nvPicPr>
        <p:blipFill>
          <a:blip r:embed="rId11"/>
          <a:stretch>
            <a:fillRect/>
          </a:stretch>
        </p:blipFill>
        <p:spPr>
          <a:xfrm>
            <a:off x="2836117" y="1000776"/>
            <a:ext cx="418088" cy="418088"/>
          </a:xfrm>
          <a:prstGeom prst="rect">
            <a:avLst/>
          </a:prstGeom>
        </p:spPr>
      </p:pic>
      <p:graphicFrame>
        <p:nvGraphicFramePr>
          <p:cNvPr id="20" name="Table 19">
            <a:extLst>
              <a:ext uri="{FF2B5EF4-FFF2-40B4-BE49-F238E27FC236}">
                <a16:creationId xmlns:a16="http://schemas.microsoft.com/office/drawing/2014/main" id="{1EFCED9B-1E89-9293-9AFD-A9F1672DCE69}"/>
              </a:ext>
            </a:extLst>
          </p:cNvPr>
          <p:cNvGraphicFramePr>
            <a:graphicFrameLocks noGrp="1"/>
          </p:cNvGraphicFramePr>
          <p:nvPr>
            <p:extLst>
              <p:ext uri="{D42A27DB-BD31-4B8C-83A1-F6EECF244321}">
                <p14:modId xmlns:p14="http://schemas.microsoft.com/office/powerpoint/2010/main" val="1532669478"/>
              </p:ext>
            </p:extLst>
          </p:nvPr>
        </p:nvGraphicFramePr>
        <p:xfrm>
          <a:off x="-211252" y="412068"/>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48093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9F64E-D204-41D3-913F-228F28C81F2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9AEF691-A869-A070-A0B6-A63E1D1A5CD9}"/>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166C7C8F-1EA8-6145-0996-7F15E6BFE24C}"/>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580588F5-6833-E1BF-3F98-A33ADCCF44C6}"/>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97DA844A-C098-0D47-947A-08B420000EAA}"/>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F43A26A9-8324-58E2-BFF0-27EBAE79DB53}"/>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B9A62507-0DD4-728E-010A-780FE78F94AA}"/>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7E89CC21-DFDC-B34F-E701-F3CCE738F987}"/>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4878D246-93F7-6C87-A25F-2AB3AE2D8C88}"/>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B2F7B218-DA66-2F35-6CA0-78EECC40455A}"/>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FC0EA354-FAED-AB4D-266A-8DC03409CBA9}"/>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97B1EF1D-C7AA-C425-757C-38078253325C}"/>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C243365B-9ED2-6A8F-16EE-805D02513AF8}"/>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D43F5E5C-D4D5-59E7-5DF7-6E93C7D29E6B}"/>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15DBEDA8-CE25-9054-CE1E-9A326C665CDE}"/>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17463938-91DC-AA8D-975D-081B054B0E46}"/>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6687296C-14EE-DFD0-ECCA-525038B24059}"/>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EDB905C8-6BD8-422B-7447-B578C6A55C01}"/>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63B13DD1-0768-3788-2932-7B363C14D3D2}"/>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96012AE8-FF92-7EE1-127A-8869A855F077}"/>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C9E09CA7-594A-B88A-452F-197F6E224ADC}"/>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F020984F-2AC4-9DFC-A819-323F28EF3077}"/>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78FC4D47-8042-5403-8A81-FF754C183976}"/>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92D46CE9-1765-244D-C6D8-92B644D5E1F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59B474D7-810D-636F-B746-932B397CC29C}"/>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7785EA51-A3F9-7FC3-5A22-714A036799D7}"/>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C6ECD0C6-96A8-9063-489F-C9CDC883D914}"/>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24B1B2C3-522A-F756-7186-D85981CE05FD}"/>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A0FBD463-C0C8-CD05-FA33-85CA95FD16B5}"/>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06E12824-C8D1-66D0-9170-75FE36E1B307}"/>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092E1290-48DD-F142-5151-C06DBE091554}"/>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8D818928-9702-4D64-9EB0-BCAE1BC38D97}"/>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6AACEEBB-BA74-353E-232B-FB2B70EBA3BA}"/>
              </a:ext>
            </a:extLst>
          </p:cNvPr>
          <p:cNvPicPr>
            <a:picLocks noChangeAspect="1"/>
          </p:cNvPicPr>
          <p:nvPr/>
        </p:nvPicPr>
        <p:blipFill>
          <a:blip r:embed="rId14"/>
          <a:stretch>
            <a:fillRect/>
          </a:stretch>
        </p:blipFill>
        <p:spPr>
          <a:xfrm>
            <a:off x="1799257" y="3173703"/>
            <a:ext cx="461664" cy="461664"/>
          </a:xfrm>
          <a:prstGeom prst="rect">
            <a:avLst/>
          </a:prstGeom>
        </p:spPr>
      </p:pic>
      <p:pic>
        <p:nvPicPr>
          <p:cNvPr id="3" name="Picture 2">
            <a:extLst>
              <a:ext uri="{FF2B5EF4-FFF2-40B4-BE49-F238E27FC236}">
                <a16:creationId xmlns:a16="http://schemas.microsoft.com/office/drawing/2014/main" id="{03FC7BC7-BF51-0B63-36A2-4611AD648CD3}"/>
              </a:ext>
            </a:extLst>
          </p:cNvPr>
          <p:cNvPicPr>
            <a:picLocks noChangeAspect="1"/>
          </p:cNvPicPr>
          <p:nvPr/>
        </p:nvPicPr>
        <p:blipFill>
          <a:blip r:embed="rId10"/>
          <a:stretch>
            <a:fillRect/>
          </a:stretch>
        </p:blipFill>
        <p:spPr>
          <a:xfrm>
            <a:off x="825901" y="1547815"/>
            <a:ext cx="403379" cy="403379"/>
          </a:xfrm>
          <a:prstGeom prst="rect">
            <a:avLst/>
          </a:prstGeom>
        </p:spPr>
      </p:pic>
      <p:pic>
        <p:nvPicPr>
          <p:cNvPr id="4" name="Picture 3">
            <a:extLst>
              <a:ext uri="{FF2B5EF4-FFF2-40B4-BE49-F238E27FC236}">
                <a16:creationId xmlns:a16="http://schemas.microsoft.com/office/drawing/2014/main" id="{6A625B8D-624A-E30F-FED7-4F6ADFBA9911}"/>
              </a:ext>
            </a:extLst>
          </p:cNvPr>
          <p:cNvPicPr>
            <a:picLocks noChangeAspect="1"/>
          </p:cNvPicPr>
          <p:nvPr/>
        </p:nvPicPr>
        <p:blipFill>
          <a:blip r:embed="rId13"/>
          <a:stretch>
            <a:fillRect/>
          </a:stretch>
        </p:blipFill>
        <p:spPr>
          <a:xfrm>
            <a:off x="2826766" y="4219451"/>
            <a:ext cx="452183" cy="452183"/>
          </a:xfrm>
          <a:prstGeom prst="rect">
            <a:avLst/>
          </a:prstGeom>
        </p:spPr>
      </p:pic>
      <p:pic>
        <p:nvPicPr>
          <p:cNvPr id="6" name="Picture 5">
            <a:extLst>
              <a:ext uri="{FF2B5EF4-FFF2-40B4-BE49-F238E27FC236}">
                <a16:creationId xmlns:a16="http://schemas.microsoft.com/office/drawing/2014/main" id="{B9D47882-CA7D-D527-4F66-2F05DBD1A859}"/>
              </a:ext>
            </a:extLst>
          </p:cNvPr>
          <p:cNvPicPr>
            <a:picLocks noChangeAspect="1"/>
          </p:cNvPicPr>
          <p:nvPr/>
        </p:nvPicPr>
        <p:blipFill>
          <a:blip r:embed="rId15"/>
          <a:stretch>
            <a:fillRect/>
          </a:stretch>
        </p:blipFill>
        <p:spPr>
          <a:xfrm>
            <a:off x="820567" y="3712798"/>
            <a:ext cx="420548" cy="420548"/>
          </a:xfrm>
          <a:prstGeom prst="rect">
            <a:avLst/>
          </a:prstGeom>
        </p:spPr>
      </p:pic>
      <p:pic>
        <p:nvPicPr>
          <p:cNvPr id="7" name="Picture 6">
            <a:extLst>
              <a:ext uri="{FF2B5EF4-FFF2-40B4-BE49-F238E27FC236}">
                <a16:creationId xmlns:a16="http://schemas.microsoft.com/office/drawing/2014/main" id="{E2947C8A-A9CD-2BB7-3EA9-9D689E947D9C}"/>
              </a:ext>
            </a:extLst>
          </p:cNvPr>
          <p:cNvPicPr>
            <a:picLocks noChangeAspect="1"/>
          </p:cNvPicPr>
          <p:nvPr/>
        </p:nvPicPr>
        <p:blipFill>
          <a:blip r:embed="rId5"/>
          <a:stretch>
            <a:fillRect/>
          </a:stretch>
        </p:blipFill>
        <p:spPr>
          <a:xfrm>
            <a:off x="2389369" y="1578143"/>
            <a:ext cx="320587" cy="320587"/>
          </a:xfrm>
          <a:prstGeom prst="rect">
            <a:avLst/>
          </a:prstGeom>
        </p:spPr>
      </p:pic>
      <p:pic>
        <p:nvPicPr>
          <p:cNvPr id="8" name="Picture 7">
            <a:extLst>
              <a:ext uri="{FF2B5EF4-FFF2-40B4-BE49-F238E27FC236}">
                <a16:creationId xmlns:a16="http://schemas.microsoft.com/office/drawing/2014/main" id="{7C47A0B9-D7D8-1FBF-9D5F-4051E8F79795}"/>
              </a:ext>
            </a:extLst>
          </p:cNvPr>
          <p:cNvPicPr>
            <a:picLocks noChangeAspect="1"/>
          </p:cNvPicPr>
          <p:nvPr/>
        </p:nvPicPr>
        <p:blipFill>
          <a:blip r:embed="rId4"/>
          <a:stretch>
            <a:fillRect/>
          </a:stretch>
        </p:blipFill>
        <p:spPr>
          <a:xfrm>
            <a:off x="2874563" y="2142447"/>
            <a:ext cx="320587" cy="320587"/>
          </a:xfrm>
          <a:prstGeom prst="rect">
            <a:avLst/>
          </a:prstGeom>
        </p:spPr>
      </p:pic>
      <p:pic>
        <p:nvPicPr>
          <p:cNvPr id="11" name="Picture 10">
            <a:extLst>
              <a:ext uri="{FF2B5EF4-FFF2-40B4-BE49-F238E27FC236}">
                <a16:creationId xmlns:a16="http://schemas.microsoft.com/office/drawing/2014/main" id="{5B1BC7E9-3557-DB32-061C-B21FD34E1286}"/>
              </a:ext>
            </a:extLst>
          </p:cNvPr>
          <p:cNvPicPr>
            <a:picLocks noChangeAspect="1"/>
          </p:cNvPicPr>
          <p:nvPr/>
        </p:nvPicPr>
        <p:blipFill>
          <a:blip r:embed="rId9"/>
          <a:stretch>
            <a:fillRect/>
          </a:stretch>
        </p:blipFill>
        <p:spPr>
          <a:xfrm>
            <a:off x="274914" y="996534"/>
            <a:ext cx="461664" cy="461664"/>
          </a:xfrm>
          <a:prstGeom prst="rect">
            <a:avLst/>
          </a:prstGeom>
        </p:spPr>
      </p:pic>
      <p:pic>
        <p:nvPicPr>
          <p:cNvPr id="12" name="Picture 11">
            <a:extLst>
              <a:ext uri="{FF2B5EF4-FFF2-40B4-BE49-F238E27FC236}">
                <a16:creationId xmlns:a16="http://schemas.microsoft.com/office/drawing/2014/main" id="{02E676D6-790D-C04B-55AA-4BBE6B630CCD}"/>
              </a:ext>
            </a:extLst>
          </p:cNvPr>
          <p:cNvPicPr>
            <a:picLocks noChangeAspect="1"/>
          </p:cNvPicPr>
          <p:nvPr/>
        </p:nvPicPr>
        <p:blipFill>
          <a:blip r:embed="rId12"/>
          <a:stretch>
            <a:fillRect/>
          </a:stretch>
        </p:blipFill>
        <p:spPr>
          <a:xfrm>
            <a:off x="2858523" y="996534"/>
            <a:ext cx="388671" cy="388671"/>
          </a:xfrm>
          <a:prstGeom prst="rect">
            <a:avLst/>
          </a:prstGeom>
        </p:spPr>
      </p:pic>
      <p:pic>
        <p:nvPicPr>
          <p:cNvPr id="13" name="Picture 12">
            <a:extLst>
              <a:ext uri="{FF2B5EF4-FFF2-40B4-BE49-F238E27FC236}">
                <a16:creationId xmlns:a16="http://schemas.microsoft.com/office/drawing/2014/main" id="{30A8A3F1-90CF-2B06-7D51-2C3263A67C11}"/>
              </a:ext>
            </a:extLst>
          </p:cNvPr>
          <p:cNvPicPr>
            <a:picLocks noChangeAspect="1"/>
          </p:cNvPicPr>
          <p:nvPr/>
        </p:nvPicPr>
        <p:blipFill>
          <a:blip r:embed="rId6"/>
          <a:stretch>
            <a:fillRect/>
          </a:stretch>
        </p:blipFill>
        <p:spPr>
          <a:xfrm>
            <a:off x="2318830" y="2602983"/>
            <a:ext cx="461664" cy="461664"/>
          </a:xfrm>
          <a:prstGeom prst="rect">
            <a:avLst/>
          </a:prstGeom>
        </p:spPr>
      </p:pic>
      <p:pic>
        <p:nvPicPr>
          <p:cNvPr id="14" name="Picture 13">
            <a:extLst>
              <a:ext uri="{FF2B5EF4-FFF2-40B4-BE49-F238E27FC236}">
                <a16:creationId xmlns:a16="http://schemas.microsoft.com/office/drawing/2014/main" id="{7D46C44F-4A8E-BA75-7F6A-541B7BF7ECB0}"/>
              </a:ext>
            </a:extLst>
          </p:cNvPr>
          <p:cNvPicPr>
            <a:picLocks noChangeAspect="1"/>
          </p:cNvPicPr>
          <p:nvPr/>
        </p:nvPicPr>
        <p:blipFill>
          <a:blip r:embed="rId3"/>
          <a:stretch>
            <a:fillRect/>
          </a:stretch>
        </p:blipFill>
        <p:spPr>
          <a:xfrm>
            <a:off x="1833746" y="988708"/>
            <a:ext cx="418088" cy="418088"/>
          </a:xfrm>
          <a:prstGeom prst="rect">
            <a:avLst/>
          </a:prstGeom>
        </p:spPr>
      </p:pic>
      <p:grpSp>
        <p:nvGrpSpPr>
          <p:cNvPr id="15" name="Group 14">
            <a:extLst>
              <a:ext uri="{FF2B5EF4-FFF2-40B4-BE49-F238E27FC236}">
                <a16:creationId xmlns:a16="http://schemas.microsoft.com/office/drawing/2014/main" id="{E7ED5904-ED87-0C90-863B-D19A2D1F862D}"/>
              </a:ext>
            </a:extLst>
          </p:cNvPr>
          <p:cNvGrpSpPr/>
          <p:nvPr/>
        </p:nvGrpSpPr>
        <p:grpSpPr>
          <a:xfrm>
            <a:off x="1833746" y="4264840"/>
            <a:ext cx="418088" cy="441251"/>
            <a:chOff x="1627842" y="3151842"/>
            <a:chExt cx="3426758" cy="3426758"/>
          </a:xfrm>
        </p:grpSpPr>
        <p:pic>
          <p:nvPicPr>
            <p:cNvPr id="16" name="Picture 15">
              <a:extLst>
                <a:ext uri="{FF2B5EF4-FFF2-40B4-BE49-F238E27FC236}">
                  <a16:creationId xmlns:a16="http://schemas.microsoft.com/office/drawing/2014/main" id="{018E8BC2-DFCD-BAC1-4175-6893990D05EF}"/>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7D326042-A625-3751-D950-AFFF10ADB029}"/>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F8D8EB4A-6AB9-F7CD-793E-4EB2DDD11BDD}"/>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8BA76BAB-0B00-A104-6910-89F68580FE8D}"/>
              </a:ext>
            </a:extLst>
          </p:cNvPr>
          <p:cNvPicPr>
            <a:picLocks noChangeAspect="1"/>
          </p:cNvPicPr>
          <p:nvPr/>
        </p:nvPicPr>
        <p:blipFill>
          <a:blip r:embed="rId11"/>
          <a:stretch>
            <a:fillRect/>
          </a:stretch>
        </p:blipFill>
        <p:spPr>
          <a:xfrm>
            <a:off x="2340618" y="3712798"/>
            <a:ext cx="418088" cy="418088"/>
          </a:xfrm>
          <a:prstGeom prst="rect">
            <a:avLst/>
          </a:prstGeom>
        </p:spPr>
      </p:pic>
      <p:graphicFrame>
        <p:nvGraphicFramePr>
          <p:cNvPr id="20" name="Table 19">
            <a:extLst>
              <a:ext uri="{FF2B5EF4-FFF2-40B4-BE49-F238E27FC236}">
                <a16:creationId xmlns:a16="http://schemas.microsoft.com/office/drawing/2014/main" id="{3C8FE654-5629-90ED-0059-84BF9FF4F40F}"/>
              </a:ext>
            </a:extLst>
          </p:cNvPr>
          <p:cNvGraphicFramePr>
            <a:graphicFrameLocks noGrp="1"/>
          </p:cNvGraphicFramePr>
          <p:nvPr>
            <p:extLst>
              <p:ext uri="{D42A27DB-BD31-4B8C-83A1-F6EECF244321}">
                <p14:modId xmlns:p14="http://schemas.microsoft.com/office/powerpoint/2010/main" val="4211767411"/>
              </p:ext>
            </p:extLst>
          </p:nvPr>
        </p:nvGraphicFramePr>
        <p:xfrm>
          <a:off x="-221782" y="412068"/>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13321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29C49-2AF5-F932-1309-CA4E0EEFFEF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59518ED-FB6B-2931-5710-E5F8F847C446}"/>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994D5CA7-1534-4B03-C369-48733B32F745}"/>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6A8A8D01-A8F1-904D-C3DA-A82C77FB1C75}"/>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957EFB55-F33F-442E-88AE-2DFF08415F0A}"/>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137871B5-4969-10EE-70EC-09894BA462E9}"/>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EBE548A3-9B0D-5E34-BF2C-C86D4CAC6E0C}"/>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65E43909-BE30-D80B-D47F-47ABAD0318E2}"/>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2C0EBC8B-67AA-D562-AF52-DBC96B7C44CB}"/>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F94C9743-72E5-056B-E481-14603DD34146}"/>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4B292999-AD34-5ED3-DA58-877BEAD8DA44}"/>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014CE8A7-CDC7-427D-576E-975B27D2DEF0}"/>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5A5D5D2A-D105-A164-ADB6-FB8CE0F75FAD}"/>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37D1E92A-67A5-638D-8817-C4447CF3F1B0}"/>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1B285D77-9591-03CE-62F2-FD9E59EF532E}"/>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B9793688-B027-43E2-A8E4-2DB0CABCE754}"/>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5CDAFA2B-77C5-6F18-2058-800B45910C3E}"/>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B89FCB85-85C8-460A-C36F-2F7266DE5322}"/>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6C984271-AC2D-9BBD-8ED6-F1B4C24F24B9}"/>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A3156876-F439-2B9A-8135-D133D6AB7843}"/>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6A9B3E01-ABA2-D399-A59F-8D79E183DA80}"/>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6E8BD11C-09ED-BFE6-6AA6-B020AC174ECE}"/>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AC56C598-5A18-FC66-8374-DE8F5317ED85}"/>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64A7ACF5-E316-57C7-AF5E-DCDC643923A0}"/>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0034AC30-F36F-23C1-F04D-E70273EC89F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C1863B85-8EF2-5577-A1CC-E3F30087C5C9}"/>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BC8E40C3-5850-039E-5194-9B6E4D6A501F}"/>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E27FA709-939D-5997-9C80-7E7DA6EF0350}"/>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563BC0BC-4763-CEA1-6664-A2642B235C4B}"/>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982DAE5E-EDC9-8807-0627-4CF756A2AD27}"/>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39D625AF-A603-5725-6D1D-1684C361D778}"/>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4A62093B-7316-C526-7683-FC018DE7E6AE}"/>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5CBE0B36-C15A-E745-3CB5-6965A46B556C}"/>
              </a:ext>
            </a:extLst>
          </p:cNvPr>
          <p:cNvPicPr>
            <a:picLocks noChangeAspect="1"/>
          </p:cNvPicPr>
          <p:nvPr/>
        </p:nvPicPr>
        <p:blipFill>
          <a:blip r:embed="rId14"/>
          <a:stretch>
            <a:fillRect/>
          </a:stretch>
        </p:blipFill>
        <p:spPr>
          <a:xfrm>
            <a:off x="828929" y="3712798"/>
            <a:ext cx="461664" cy="461664"/>
          </a:xfrm>
          <a:prstGeom prst="rect">
            <a:avLst/>
          </a:prstGeom>
        </p:spPr>
      </p:pic>
      <p:pic>
        <p:nvPicPr>
          <p:cNvPr id="3" name="Picture 2">
            <a:extLst>
              <a:ext uri="{FF2B5EF4-FFF2-40B4-BE49-F238E27FC236}">
                <a16:creationId xmlns:a16="http://schemas.microsoft.com/office/drawing/2014/main" id="{5CBC5DCE-06AE-9ACA-ED3F-369255B6BA5B}"/>
              </a:ext>
            </a:extLst>
          </p:cNvPr>
          <p:cNvPicPr>
            <a:picLocks noChangeAspect="1"/>
          </p:cNvPicPr>
          <p:nvPr/>
        </p:nvPicPr>
        <p:blipFill>
          <a:blip r:embed="rId10"/>
          <a:stretch>
            <a:fillRect/>
          </a:stretch>
        </p:blipFill>
        <p:spPr>
          <a:xfrm>
            <a:off x="2882357" y="3712798"/>
            <a:ext cx="403379" cy="403379"/>
          </a:xfrm>
          <a:prstGeom prst="rect">
            <a:avLst/>
          </a:prstGeom>
        </p:spPr>
      </p:pic>
      <p:pic>
        <p:nvPicPr>
          <p:cNvPr id="4" name="Picture 3">
            <a:extLst>
              <a:ext uri="{FF2B5EF4-FFF2-40B4-BE49-F238E27FC236}">
                <a16:creationId xmlns:a16="http://schemas.microsoft.com/office/drawing/2014/main" id="{48825654-2286-FF55-AEA6-C11285742D22}"/>
              </a:ext>
            </a:extLst>
          </p:cNvPr>
          <p:cNvPicPr>
            <a:picLocks noChangeAspect="1"/>
          </p:cNvPicPr>
          <p:nvPr/>
        </p:nvPicPr>
        <p:blipFill>
          <a:blip r:embed="rId13"/>
          <a:stretch>
            <a:fillRect/>
          </a:stretch>
        </p:blipFill>
        <p:spPr>
          <a:xfrm>
            <a:off x="328634" y="4258362"/>
            <a:ext cx="452183" cy="452183"/>
          </a:xfrm>
          <a:prstGeom prst="rect">
            <a:avLst/>
          </a:prstGeom>
        </p:spPr>
      </p:pic>
      <p:pic>
        <p:nvPicPr>
          <p:cNvPr id="6" name="Picture 5">
            <a:extLst>
              <a:ext uri="{FF2B5EF4-FFF2-40B4-BE49-F238E27FC236}">
                <a16:creationId xmlns:a16="http://schemas.microsoft.com/office/drawing/2014/main" id="{8B40CE5A-8860-736B-B5F9-4A4000642E6F}"/>
              </a:ext>
            </a:extLst>
          </p:cNvPr>
          <p:cNvPicPr>
            <a:picLocks noChangeAspect="1"/>
          </p:cNvPicPr>
          <p:nvPr/>
        </p:nvPicPr>
        <p:blipFill>
          <a:blip r:embed="rId15"/>
          <a:stretch>
            <a:fillRect/>
          </a:stretch>
        </p:blipFill>
        <p:spPr>
          <a:xfrm>
            <a:off x="2882357" y="2117117"/>
            <a:ext cx="420548" cy="420548"/>
          </a:xfrm>
          <a:prstGeom prst="rect">
            <a:avLst/>
          </a:prstGeom>
        </p:spPr>
      </p:pic>
      <p:pic>
        <p:nvPicPr>
          <p:cNvPr id="7" name="Picture 6">
            <a:extLst>
              <a:ext uri="{FF2B5EF4-FFF2-40B4-BE49-F238E27FC236}">
                <a16:creationId xmlns:a16="http://schemas.microsoft.com/office/drawing/2014/main" id="{070B3E91-1135-3C4A-9C1C-6D71D820475A}"/>
              </a:ext>
            </a:extLst>
          </p:cNvPr>
          <p:cNvPicPr>
            <a:picLocks noChangeAspect="1"/>
          </p:cNvPicPr>
          <p:nvPr/>
        </p:nvPicPr>
        <p:blipFill>
          <a:blip r:embed="rId5"/>
          <a:stretch>
            <a:fillRect/>
          </a:stretch>
        </p:blipFill>
        <p:spPr>
          <a:xfrm>
            <a:off x="3421271" y="1568155"/>
            <a:ext cx="320587" cy="320587"/>
          </a:xfrm>
          <a:prstGeom prst="rect">
            <a:avLst/>
          </a:prstGeom>
        </p:spPr>
      </p:pic>
      <p:pic>
        <p:nvPicPr>
          <p:cNvPr id="8" name="Picture 7">
            <a:extLst>
              <a:ext uri="{FF2B5EF4-FFF2-40B4-BE49-F238E27FC236}">
                <a16:creationId xmlns:a16="http://schemas.microsoft.com/office/drawing/2014/main" id="{163ED768-D1DA-56F6-F334-7943403037F3}"/>
              </a:ext>
            </a:extLst>
          </p:cNvPr>
          <p:cNvPicPr>
            <a:picLocks noChangeAspect="1"/>
          </p:cNvPicPr>
          <p:nvPr/>
        </p:nvPicPr>
        <p:blipFill>
          <a:blip r:embed="rId4"/>
          <a:stretch>
            <a:fillRect/>
          </a:stretch>
        </p:blipFill>
        <p:spPr>
          <a:xfrm>
            <a:off x="2400902" y="1092589"/>
            <a:ext cx="320587" cy="320587"/>
          </a:xfrm>
          <a:prstGeom prst="rect">
            <a:avLst/>
          </a:prstGeom>
        </p:spPr>
      </p:pic>
      <p:pic>
        <p:nvPicPr>
          <p:cNvPr id="11" name="Picture 10">
            <a:extLst>
              <a:ext uri="{FF2B5EF4-FFF2-40B4-BE49-F238E27FC236}">
                <a16:creationId xmlns:a16="http://schemas.microsoft.com/office/drawing/2014/main" id="{740A805B-1B42-1A9A-49E9-17301637EAB9}"/>
              </a:ext>
            </a:extLst>
          </p:cNvPr>
          <p:cNvPicPr>
            <a:picLocks noChangeAspect="1"/>
          </p:cNvPicPr>
          <p:nvPr/>
        </p:nvPicPr>
        <p:blipFill>
          <a:blip r:embed="rId9"/>
          <a:stretch>
            <a:fillRect/>
          </a:stretch>
        </p:blipFill>
        <p:spPr>
          <a:xfrm>
            <a:off x="338904" y="3174094"/>
            <a:ext cx="461664" cy="461664"/>
          </a:xfrm>
          <a:prstGeom prst="rect">
            <a:avLst/>
          </a:prstGeom>
        </p:spPr>
      </p:pic>
      <p:pic>
        <p:nvPicPr>
          <p:cNvPr id="12" name="Picture 11">
            <a:extLst>
              <a:ext uri="{FF2B5EF4-FFF2-40B4-BE49-F238E27FC236}">
                <a16:creationId xmlns:a16="http://schemas.microsoft.com/office/drawing/2014/main" id="{28A728C7-5E4C-22A9-C694-387FD4A35BDD}"/>
              </a:ext>
            </a:extLst>
          </p:cNvPr>
          <p:cNvPicPr>
            <a:picLocks noChangeAspect="1"/>
          </p:cNvPicPr>
          <p:nvPr/>
        </p:nvPicPr>
        <p:blipFill>
          <a:blip r:embed="rId12"/>
          <a:stretch>
            <a:fillRect/>
          </a:stretch>
        </p:blipFill>
        <p:spPr>
          <a:xfrm>
            <a:off x="2366859" y="1589957"/>
            <a:ext cx="388671" cy="388671"/>
          </a:xfrm>
          <a:prstGeom prst="rect">
            <a:avLst/>
          </a:prstGeom>
        </p:spPr>
      </p:pic>
      <p:pic>
        <p:nvPicPr>
          <p:cNvPr id="13" name="Picture 12">
            <a:extLst>
              <a:ext uri="{FF2B5EF4-FFF2-40B4-BE49-F238E27FC236}">
                <a16:creationId xmlns:a16="http://schemas.microsoft.com/office/drawing/2014/main" id="{EE0C3731-5FE4-F559-FFD8-8367854EDDA7}"/>
              </a:ext>
            </a:extLst>
          </p:cNvPr>
          <p:cNvPicPr>
            <a:picLocks noChangeAspect="1"/>
          </p:cNvPicPr>
          <p:nvPr/>
        </p:nvPicPr>
        <p:blipFill>
          <a:blip r:embed="rId6"/>
          <a:stretch>
            <a:fillRect/>
          </a:stretch>
        </p:blipFill>
        <p:spPr>
          <a:xfrm>
            <a:off x="2330363" y="4208353"/>
            <a:ext cx="461664" cy="461664"/>
          </a:xfrm>
          <a:prstGeom prst="rect">
            <a:avLst/>
          </a:prstGeom>
        </p:spPr>
      </p:pic>
      <p:pic>
        <p:nvPicPr>
          <p:cNvPr id="14" name="Picture 13">
            <a:extLst>
              <a:ext uri="{FF2B5EF4-FFF2-40B4-BE49-F238E27FC236}">
                <a16:creationId xmlns:a16="http://schemas.microsoft.com/office/drawing/2014/main" id="{87BDE494-2AD4-F48D-F000-9CE0D1955518}"/>
              </a:ext>
            </a:extLst>
          </p:cNvPr>
          <p:cNvPicPr>
            <a:picLocks noChangeAspect="1"/>
          </p:cNvPicPr>
          <p:nvPr/>
        </p:nvPicPr>
        <p:blipFill>
          <a:blip r:embed="rId3"/>
          <a:stretch>
            <a:fillRect/>
          </a:stretch>
        </p:blipFill>
        <p:spPr>
          <a:xfrm>
            <a:off x="335088" y="2118347"/>
            <a:ext cx="418088" cy="418088"/>
          </a:xfrm>
          <a:prstGeom prst="rect">
            <a:avLst/>
          </a:prstGeom>
        </p:spPr>
      </p:pic>
      <p:grpSp>
        <p:nvGrpSpPr>
          <p:cNvPr id="15" name="Group 14">
            <a:extLst>
              <a:ext uri="{FF2B5EF4-FFF2-40B4-BE49-F238E27FC236}">
                <a16:creationId xmlns:a16="http://schemas.microsoft.com/office/drawing/2014/main" id="{17B4BA48-0620-ADA3-CCF8-950150DD1199}"/>
              </a:ext>
            </a:extLst>
          </p:cNvPr>
          <p:cNvGrpSpPr/>
          <p:nvPr/>
        </p:nvGrpSpPr>
        <p:grpSpPr>
          <a:xfrm>
            <a:off x="850717" y="2656140"/>
            <a:ext cx="418088" cy="441251"/>
            <a:chOff x="1627842" y="3151842"/>
            <a:chExt cx="3426758" cy="3426758"/>
          </a:xfrm>
        </p:grpSpPr>
        <p:pic>
          <p:nvPicPr>
            <p:cNvPr id="16" name="Picture 15">
              <a:extLst>
                <a:ext uri="{FF2B5EF4-FFF2-40B4-BE49-F238E27FC236}">
                  <a16:creationId xmlns:a16="http://schemas.microsoft.com/office/drawing/2014/main" id="{3DB6FCD7-6D33-5160-B739-76741BC2F6AA}"/>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D9AB7BFF-2190-3799-CC1B-F2396D242C1A}"/>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0BD628D1-7B76-175B-175A-208FBCE9D083}"/>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C7CDBF65-7D1F-C2D6-1C7D-418612D16FE8}"/>
              </a:ext>
            </a:extLst>
          </p:cNvPr>
          <p:cNvPicPr>
            <a:picLocks noChangeAspect="1"/>
          </p:cNvPicPr>
          <p:nvPr/>
        </p:nvPicPr>
        <p:blipFill>
          <a:blip r:embed="rId11"/>
          <a:stretch>
            <a:fillRect/>
          </a:stretch>
        </p:blipFill>
        <p:spPr>
          <a:xfrm>
            <a:off x="864463" y="4251929"/>
            <a:ext cx="418088" cy="418088"/>
          </a:xfrm>
          <a:prstGeom prst="rect">
            <a:avLst/>
          </a:prstGeom>
        </p:spPr>
      </p:pic>
      <p:graphicFrame>
        <p:nvGraphicFramePr>
          <p:cNvPr id="20" name="Table 19">
            <a:extLst>
              <a:ext uri="{FF2B5EF4-FFF2-40B4-BE49-F238E27FC236}">
                <a16:creationId xmlns:a16="http://schemas.microsoft.com/office/drawing/2014/main" id="{3F69D194-D510-190E-C3CB-2C6B7F12BD61}"/>
              </a:ext>
            </a:extLst>
          </p:cNvPr>
          <p:cNvGraphicFramePr>
            <a:graphicFrameLocks noGrp="1"/>
          </p:cNvGraphicFramePr>
          <p:nvPr>
            <p:extLst>
              <p:ext uri="{D42A27DB-BD31-4B8C-83A1-F6EECF244321}">
                <p14:modId xmlns:p14="http://schemas.microsoft.com/office/powerpoint/2010/main" val="1326571164"/>
              </p:ext>
            </p:extLst>
          </p:nvPr>
        </p:nvGraphicFramePr>
        <p:xfrm>
          <a:off x="-195520" y="426409"/>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6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16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3000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6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1000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a:latin typeface="APPLE CHANCERY" panose="03020702040506060504" pitchFamily="66" charset="-79"/>
                          <a:ea typeface="Verdana" panose="020B0604030504040204" pitchFamily="34" charset="0"/>
                          <a:cs typeface="APPLE CHANCERY" panose="03020702040506060504" pitchFamily="66" charset="-79"/>
                        </a:rPr>
                        <a:t>200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70394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29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B3B35-EF7A-E897-9096-CA35EE691FE0}"/>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E1DA513-E5BB-C8B2-655F-BBBEBE53A265}"/>
              </a:ext>
            </a:extLst>
          </p:cNvPr>
          <p:cNvGraphicFramePr>
            <a:graphicFrameLocks noGrp="1"/>
          </p:cNvGraphicFramePr>
          <p:nvPr/>
        </p:nvGraphicFramePr>
        <p:xfrm>
          <a:off x="-315416" y="920552"/>
          <a:ext cx="7029400" cy="7531496"/>
        </p:xfrm>
        <a:graphic>
          <a:graphicData uri="http://schemas.openxmlformats.org/drawingml/2006/table">
            <a:tbl>
              <a:tblPr firstRow="1" bandRow="1">
                <a:tableStyleId>{2D5ABB26-0587-4C30-8999-92F81FD0307C}</a:tableStyleId>
              </a:tblPr>
              <a:tblGrid>
                <a:gridCol w="878675">
                  <a:extLst>
                    <a:ext uri="{9D8B030D-6E8A-4147-A177-3AD203B41FA5}">
                      <a16:colId xmlns:a16="http://schemas.microsoft.com/office/drawing/2014/main" val="20000"/>
                    </a:ext>
                  </a:extLst>
                </a:gridCol>
                <a:gridCol w="878675">
                  <a:extLst>
                    <a:ext uri="{9D8B030D-6E8A-4147-A177-3AD203B41FA5}">
                      <a16:colId xmlns:a16="http://schemas.microsoft.com/office/drawing/2014/main" val="20001"/>
                    </a:ext>
                  </a:extLst>
                </a:gridCol>
                <a:gridCol w="878675">
                  <a:extLst>
                    <a:ext uri="{9D8B030D-6E8A-4147-A177-3AD203B41FA5}">
                      <a16:colId xmlns:a16="http://schemas.microsoft.com/office/drawing/2014/main" val="20002"/>
                    </a:ext>
                  </a:extLst>
                </a:gridCol>
                <a:gridCol w="878675">
                  <a:extLst>
                    <a:ext uri="{9D8B030D-6E8A-4147-A177-3AD203B41FA5}">
                      <a16:colId xmlns:a16="http://schemas.microsoft.com/office/drawing/2014/main" val="20003"/>
                    </a:ext>
                  </a:extLst>
                </a:gridCol>
                <a:gridCol w="878675">
                  <a:extLst>
                    <a:ext uri="{9D8B030D-6E8A-4147-A177-3AD203B41FA5}">
                      <a16:colId xmlns:a16="http://schemas.microsoft.com/office/drawing/2014/main" val="20004"/>
                    </a:ext>
                  </a:extLst>
                </a:gridCol>
                <a:gridCol w="878675">
                  <a:extLst>
                    <a:ext uri="{9D8B030D-6E8A-4147-A177-3AD203B41FA5}">
                      <a16:colId xmlns:a16="http://schemas.microsoft.com/office/drawing/2014/main" val="20005"/>
                    </a:ext>
                  </a:extLst>
                </a:gridCol>
                <a:gridCol w="878675">
                  <a:extLst>
                    <a:ext uri="{9D8B030D-6E8A-4147-A177-3AD203B41FA5}">
                      <a16:colId xmlns:a16="http://schemas.microsoft.com/office/drawing/2014/main" val="20006"/>
                    </a:ext>
                  </a:extLst>
                </a:gridCol>
                <a:gridCol w="878675">
                  <a:extLst>
                    <a:ext uri="{9D8B030D-6E8A-4147-A177-3AD203B41FA5}">
                      <a16:colId xmlns:a16="http://schemas.microsoft.com/office/drawing/2014/main" val="20007"/>
                    </a:ext>
                  </a:extLst>
                </a:gridCol>
              </a:tblGrid>
              <a:tr h="941437">
                <a:tc>
                  <a:txBody>
                    <a:bodyPr/>
                    <a:lstStyle/>
                    <a:p>
                      <a:pPr algn="r"/>
                      <a:endParaRPr lang="en-GB" sz="3100" dirty="0">
                        <a:latin typeface="Verdana" panose="020B0604030504040204" pitchFamily="34" charset="0"/>
                        <a:ea typeface="Verdana" panose="020B0604030504040204" pitchFamily="34" charset="0"/>
                        <a:cs typeface="Verdana" panose="020B0604030504040204" pitchFamily="34" charset="0"/>
                      </a:endParaRPr>
                    </a:p>
                  </a:txBody>
                  <a:tcPr marL="159399" marR="159399" marT="79700" marB="79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A</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B</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C</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D</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E</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F</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G</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1</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b="1"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b="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2</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b="1"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3</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4</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5</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6</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7</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9971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B1E5E-F7BD-72EA-0957-5EA7EBC7299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E7F1E3-7412-A687-44C1-5CBC60BF9A60}"/>
              </a:ext>
            </a:extLst>
          </p:cNvPr>
          <p:cNvSpPr txBox="1"/>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E2C6CCEF-FD71-44E6-3BBC-15C912EFB2A6}"/>
              </a:ext>
            </a:extLst>
          </p:cNvPr>
          <p:cNvGraphicFramePr>
            <a:graphicFrameLocks noGrp="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B0498562-57B8-BAFF-4F25-2E7ADF8AF5C4}"/>
              </a:ext>
            </a:extLst>
          </p:cNvPr>
          <p:cNvGraphicFramePr>
            <a:graphicFrameLocks noGrp="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84509307-9727-2A97-3CE0-32C16624BB9A}"/>
              </a:ext>
            </a:extLst>
          </p:cNvPr>
          <p:cNvGraphicFramePr>
            <a:graphicFrameLocks noGrp="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EA02E764-B965-A943-4D73-E5E5160399D9}"/>
              </a:ext>
            </a:extLst>
          </p:cNvPr>
          <p:cNvGraphicFramePr>
            <a:graphicFrameLocks noGrp="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CF592D13-271C-0619-64A4-300B85BDD741}"/>
              </a:ext>
            </a:extLst>
          </p:cNvPr>
          <p:cNvGraphicFramePr>
            <a:graphicFrameLocks noGrp="1"/>
          </p:cNvGraphicFramePr>
          <p:nvPr>
            <p:extLst>
              <p:ext uri="{D42A27DB-BD31-4B8C-83A1-F6EECF244321}">
                <p14:modId xmlns:p14="http://schemas.microsoft.com/office/powerpoint/2010/main" val="685450084"/>
              </p:ext>
            </p:extLst>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34BFD867-C5D4-FB85-F09F-774ABDD4B8CF}"/>
              </a:ext>
            </a:extLst>
          </p:cNvPr>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52BB002-9FFC-5D85-858A-B1DE4DFCCEA7}"/>
              </a:ext>
            </a:extLst>
          </p:cNvPr>
          <p:cNvPicPr>
            <a:picLocks noChangeAspect="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45879959-F247-A0B2-388F-A7AAD3A55FDF}"/>
              </a:ext>
            </a:extLst>
          </p:cNvPr>
          <p:cNvPicPr>
            <a:picLocks noChangeAspect="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86155D82-1D2C-A5C8-4B04-F87E9F898EC3}"/>
              </a:ext>
            </a:extLst>
          </p:cNvPr>
          <p:cNvPicPr>
            <a:picLocks noChangeAspect="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07DA4387-559F-D92A-672E-81A913477572}"/>
              </a:ext>
            </a:extLst>
          </p:cNvPr>
          <p:cNvPicPr>
            <a:picLocks noChangeAspect="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0536BA29-6D0D-E094-0C2F-0959D8A4DFE1}"/>
              </a:ext>
            </a:extLst>
          </p:cNvPr>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0258EA46-B51B-4922-B13A-4945DFE77D7A}"/>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544EFF62-7FC7-A3BE-92A8-5A18A06C243C}"/>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B0E2FDB6-D4F0-D964-A2CB-FB9191AE6049}"/>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F80050E4-D320-B9A5-385C-C3A27123A7CA}"/>
              </a:ext>
            </a:extLst>
          </p:cNvPr>
          <p:cNvPicPr>
            <a:picLocks noChangeAspect="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6C437AE8-9EBD-8F1B-304C-BFBE9634FFA0}"/>
              </a:ext>
            </a:extLst>
          </p:cNvPr>
          <p:cNvPicPr>
            <a:picLocks noChangeAspect="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59179ED7-6EA5-707A-4BA7-D3B0926214E6}"/>
              </a:ext>
            </a:extLst>
          </p:cNvPr>
          <p:cNvPicPr>
            <a:picLocks noChangeAspect="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86AD192A-6201-66A2-0B6D-ACBC94871564}"/>
              </a:ext>
            </a:extLst>
          </p:cNvPr>
          <p:cNvPicPr>
            <a:picLocks noChangeAspect="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782F1B6C-F964-9523-423D-B0FCA416CB97}"/>
              </a:ext>
            </a:extLst>
          </p:cNvPr>
          <p:cNvPicPr>
            <a:picLocks noChangeAspect="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368D4C66-61D8-F98A-C6B0-1718DCECB514}"/>
              </a:ext>
            </a:extLst>
          </p:cNvPr>
          <p:cNvPicPr>
            <a:picLocks noChangeAspect="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3DCBC399-45DA-3CF2-2F42-F8CC97A96F72}"/>
              </a:ext>
            </a:extLst>
          </p:cNvPr>
          <p:cNvPicPr>
            <a:picLocks noChangeAspect="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B773ED54-AD2B-054D-02E2-A414AB4EACFD}"/>
              </a:ext>
            </a:extLst>
          </p:cNvPr>
          <p:cNvPicPr>
            <a:picLocks noChangeAspect="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7150EC1B-1738-6297-5FB0-186754F01F69}"/>
              </a:ext>
            </a:extLst>
          </p:cNvPr>
          <p:cNvPicPr>
            <a:picLocks noChangeAspect="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4C0BE8EB-52D9-19E0-8CBE-E0DCB8409ADE}"/>
              </a:ext>
            </a:extLst>
          </p:cNvPr>
          <p:cNvPicPr>
            <a:picLocks noChangeAspect="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77103E6D-3DE3-E18E-326F-15529AEC95D1}"/>
              </a:ext>
            </a:extLst>
          </p:cNvPr>
          <p:cNvPicPr>
            <a:picLocks noChangeAspect="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F9732ED5-0A41-1F3C-D69A-7F20AAA4AAB7}"/>
              </a:ext>
            </a:extLst>
          </p:cNvPr>
          <p:cNvPicPr>
            <a:picLocks noChangeAspect="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6B283765-68BA-6F9F-32BD-B052FB0BB7C8}"/>
              </a:ext>
            </a:extLst>
          </p:cNvPr>
          <p:cNvPicPr>
            <a:picLocks noChangeAspect="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6FC51416-5215-6401-586D-3A08972E70FE}"/>
              </a:ext>
            </a:extLst>
          </p:cNvPr>
          <p:cNvPicPr>
            <a:picLocks noChangeAspect="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53EC037D-E842-E67E-315B-BF2D04B8BC2A}"/>
              </a:ext>
            </a:extLst>
          </p:cNvPr>
          <p:cNvPicPr>
            <a:picLocks noChangeAspect="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11826C27-F7D0-BD93-A22E-E82BDD5053F7}"/>
              </a:ext>
            </a:extLst>
          </p:cNvPr>
          <p:cNvPicPr>
            <a:picLocks noChangeAspect="1"/>
          </p:cNvPicPr>
          <p:nvPr/>
        </p:nvPicPr>
        <p:blipFill>
          <a:blip r:embed="rId16"/>
          <a:stretch>
            <a:fillRect/>
          </a:stretch>
        </p:blipFill>
        <p:spPr>
          <a:xfrm>
            <a:off x="6640637" y="6157496"/>
            <a:ext cx="130746" cy="130746"/>
          </a:xfrm>
          <a:prstGeom prst="rect">
            <a:avLst/>
          </a:prstGeom>
        </p:spPr>
      </p:pic>
      <p:graphicFrame>
        <p:nvGraphicFramePr>
          <p:cNvPr id="2" name="Table 1">
            <a:extLst>
              <a:ext uri="{FF2B5EF4-FFF2-40B4-BE49-F238E27FC236}">
                <a16:creationId xmlns:a16="http://schemas.microsoft.com/office/drawing/2014/main" id="{817BDEE3-8E46-7EEE-C3CB-89F370B4E49E}"/>
              </a:ext>
            </a:extLst>
          </p:cNvPr>
          <p:cNvGraphicFramePr>
            <a:graphicFrameLocks noGrp="1"/>
          </p:cNvGraphicFramePr>
          <p:nvPr>
            <p:extLst>
              <p:ext uri="{D42A27DB-BD31-4B8C-83A1-F6EECF244321}">
                <p14:modId xmlns:p14="http://schemas.microsoft.com/office/powerpoint/2010/main" val="3412882685"/>
              </p:ext>
            </p:extLst>
          </p:nvPr>
        </p:nvGraphicFramePr>
        <p:xfrm>
          <a:off x="-261448" y="412068"/>
          <a:ext cx="4032448" cy="4320480"/>
        </p:xfrm>
        <a:graphic>
          <a:graphicData uri="http://schemas.openxmlformats.org/drawingml/2006/table">
            <a:tbl>
              <a:tblPr firstRow="1" bandRow="1">
                <a:tableStyleId>{2D5ABB26-0587-4C30-8999-92F81FD0307C}</a:tableStyleId>
              </a:tblPr>
              <a:tblGrid>
                <a:gridCol w="50405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04056">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504056">
                  <a:extLst>
                    <a:ext uri="{9D8B030D-6E8A-4147-A177-3AD203B41FA5}">
                      <a16:colId xmlns:a16="http://schemas.microsoft.com/office/drawing/2014/main" val="20004"/>
                    </a:ext>
                  </a:extLst>
                </a:gridCol>
                <a:gridCol w="504056">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tblGrid>
              <a:tr h="540060">
                <a:tc>
                  <a:txBody>
                    <a:bodyPr/>
                    <a:lstStyle/>
                    <a:p>
                      <a:pPr algn="r"/>
                      <a:endParaRPr lang="en-GB" sz="2000" b="1" dirty="0">
                        <a:latin typeface="APPLE CHANCERY" panose="03020702040506060504" pitchFamily="66" charset="-79"/>
                        <a:ea typeface="Verdana" panose="020B0604030504040204" pitchFamily="34" charset="0"/>
                        <a:cs typeface="APPLE CHANCERY" panose="03020702040506060504" pitchFamily="66" charset="-79"/>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1" baseline="0" dirty="0">
                          <a:latin typeface="APPLE CHANCERY" panose="03020702040506060504" pitchFamily="66" charset="-79"/>
                          <a:ea typeface="Verdana" panose="020B0604030504040204" pitchFamily="34" charset="0"/>
                          <a:cs typeface="APPLE CHANCERY" panose="03020702040506060504" pitchFamily="66" charset="-79"/>
                        </a:rPr>
                        <a:t>A</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1" baseline="0" dirty="0">
                          <a:latin typeface="APPLE CHANCERY" panose="03020702040506060504" pitchFamily="66" charset="-79"/>
                          <a:ea typeface="Verdana" panose="020B0604030504040204" pitchFamily="34" charset="0"/>
                          <a:cs typeface="APPLE CHANCERY" panose="03020702040506060504" pitchFamily="66" charset="-79"/>
                        </a:rPr>
                        <a:t>B</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1" baseline="0" dirty="0">
                          <a:latin typeface="APPLE CHANCERY" panose="03020702040506060504" pitchFamily="66" charset="-79"/>
                          <a:ea typeface="Verdana" panose="020B0604030504040204" pitchFamily="34" charset="0"/>
                          <a:cs typeface="APPLE CHANCERY" panose="03020702040506060504" pitchFamily="66" charset="-79"/>
                        </a:rPr>
                        <a:t>C</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1" baseline="0" dirty="0">
                          <a:latin typeface="APPLE CHANCERY" panose="03020702040506060504" pitchFamily="66" charset="-79"/>
                          <a:ea typeface="Verdana" panose="020B0604030504040204" pitchFamily="34" charset="0"/>
                          <a:cs typeface="APPLE CHANCERY" panose="03020702040506060504" pitchFamily="66" charset="-79"/>
                        </a:rPr>
                        <a:t>D</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1" baseline="0" dirty="0">
                          <a:latin typeface="APPLE CHANCERY" panose="03020702040506060504" pitchFamily="66" charset="-79"/>
                          <a:ea typeface="Verdana" panose="020B0604030504040204" pitchFamily="34" charset="0"/>
                          <a:cs typeface="APPLE CHANCERY" panose="03020702040506060504" pitchFamily="66" charset="-79"/>
                        </a:rPr>
                        <a:t>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1" baseline="0" dirty="0">
                          <a:latin typeface="APPLE CHANCERY" panose="03020702040506060504" pitchFamily="66" charset="-79"/>
                          <a:ea typeface="Verdana" panose="020B0604030504040204" pitchFamily="34" charset="0"/>
                          <a:cs typeface="APPLE CHANCERY" panose="03020702040506060504" pitchFamily="66" charset="-79"/>
                        </a:rPr>
                        <a:t>F</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2000" b="1" baseline="0" dirty="0">
                          <a:latin typeface="APPLE CHANCERY" panose="03020702040506060504" pitchFamily="66" charset="-79"/>
                          <a:ea typeface="Verdana" panose="020B0604030504040204" pitchFamily="34" charset="0"/>
                          <a:cs typeface="APPLE CHANCERY" panose="03020702040506060504" pitchFamily="66" charset="-79"/>
                        </a:rPr>
                        <a:t>G</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40060">
                <a:tc>
                  <a:txBody>
                    <a:bodyPr/>
                    <a:lstStyle/>
                    <a:p>
                      <a:pPr algn="r"/>
                      <a:r>
                        <a:rPr lang="en-GB" sz="2000" b="1" dirty="0">
                          <a:latin typeface="APPLE CHANCERY" panose="03020702040506060504" pitchFamily="66" charset="-79"/>
                          <a:ea typeface="Verdana" panose="020B0604030504040204" pitchFamily="34" charset="0"/>
                          <a:cs typeface="APPLE CHANCERY" panose="03020702040506060504" pitchFamily="66" charset="-79"/>
                        </a:rPr>
                        <a:t>1</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r"/>
                      <a:r>
                        <a:rPr lang="en-GB" sz="2000" b="1" dirty="0">
                          <a:latin typeface="APPLE CHANCERY" panose="03020702040506060504" pitchFamily="66" charset="-79"/>
                          <a:ea typeface="Verdana" panose="020B0604030504040204" pitchFamily="34" charset="0"/>
                          <a:cs typeface="APPLE CHANCERY" panose="03020702040506060504" pitchFamily="66" charset="-79"/>
                        </a:rPr>
                        <a:t>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r"/>
                      <a:r>
                        <a:rPr lang="en-GB" sz="2000" b="1" dirty="0">
                          <a:latin typeface="APPLE CHANCERY" panose="03020702040506060504" pitchFamily="66" charset="-79"/>
                          <a:ea typeface="Verdana" panose="020B0604030504040204" pitchFamily="34" charset="0"/>
                          <a:cs typeface="APPLE CHANCERY" panose="03020702040506060504" pitchFamily="66" charset="-79"/>
                        </a:rPr>
                        <a:t>3</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r"/>
                      <a:r>
                        <a:rPr lang="en-GB" sz="2000" b="1" dirty="0">
                          <a:latin typeface="APPLE CHANCERY" panose="03020702040506060504" pitchFamily="66" charset="-79"/>
                          <a:ea typeface="Verdana" panose="020B0604030504040204" pitchFamily="34" charset="0"/>
                          <a:cs typeface="APPLE CHANCERY" panose="03020702040506060504" pitchFamily="66" charset="-79"/>
                        </a:rPr>
                        <a:t>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r"/>
                      <a:r>
                        <a:rPr lang="en-GB" sz="2000" b="1" dirty="0">
                          <a:latin typeface="APPLE CHANCERY" panose="03020702040506060504" pitchFamily="66" charset="-79"/>
                          <a:ea typeface="Verdana" panose="020B0604030504040204" pitchFamily="34" charset="0"/>
                          <a:cs typeface="APPLE CHANCERY" panose="03020702040506060504" pitchFamily="66" charset="-79"/>
                        </a:rPr>
                        <a:t>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r"/>
                      <a:r>
                        <a:rPr lang="en-GB" sz="2000" b="1" dirty="0">
                          <a:latin typeface="APPLE CHANCERY" panose="03020702040506060504" pitchFamily="66" charset="-79"/>
                          <a:ea typeface="Verdana" panose="020B0604030504040204" pitchFamily="34" charset="0"/>
                          <a:cs typeface="APPLE CHANCERY" panose="03020702040506060504" pitchFamily="66" charset="-79"/>
                        </a:rPr>
                        <a:t>6</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r"/>
                      <a:r>
                        <a:rPr lang="en-GB" sz="2000" b="1" dirty="0">
                          <a:latin typeface="APPLE CHANCERY" panose="03020702040506060504" pitchFamily="66" charset="-79"/>
                          <a:ea typeface="Verdana" panose="020B0604030504040204" pitchFamily="34" charset="0"/>
                          <a:cs typeface="APPLE CHANCERY" panose="03020702040506060504" pitchFamily="66" charset="-79"/>
                        </a:rPr>
                        <a:t>7</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71547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3C9C9-EE05-4EFC-E98D-D5A5297FEA2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9199A2F-343B-5AF7-2115-73E33410AFA3}"/>
              </a:ext>
            </a:extLst>
          </p:cNvPr>
          <p:cNvSpPr txBox="1">
            <a:spLocks noGrp="1" noRot="1" noMove="1" noResize="1" noEditPoints="1" noAdjustHandles="1" noChangeArrowheads="1" noChangeShapeType="1"/>
          </p:cNvSpPr>
          <p:nvPr/>
        </p:nvSpPr>
        <p:spPr>
          <a:xfrm>
            <a:off x="-20258" y="95987"/>
            <a:ext cx="3550068" cy="461665"/>
          </a:xfrm>
          <a:prstGeom prst="rect">
            <a:avLst/>
          </a:prstGeom>
          <a:noFill/>
        </p:spPr>
        <p:txBody>
          <a:bodyPr wrap="square" rtlCol="0">
            <a:spAutoFit/>
          </a:bodyPr>
          <a:lstStyle/>
          <a:p>
            <a:r>
              <a:rPr lang="en-GB" sz="2400" b="1" dirty="0">
                <a:latin typeface="APPLE CHANCERY" panose="03020702040506060504" pitchFamily="66" charset="-79"/>
                <a:ea typeface="Verdana" panose="020B0604030504040204" pitchFamily="34" charset="0"/>
                <a:cs typeface="APPLE CHANCERY" panose="03020702040506060504" pitchFamily="66" charset="-79"/>
              </a:rPr>
              <a:t>The Pirate Game</a:t>
            </a:r>
          </a:p>
        </p:txBody>
      </p:sp>
      <p:graphicFrame>
        <p:nvGraphicFramePr>
          <p:cNvPr id="39" name="Table 38">
            <a:extLst>
              <a:ext uri="{FF2B5EF4-FFF2-40B4-BE49-F238E27FC236}">
                <a16:creationId xmlns:a16="http://schemas.microsoft.com/office/drawing/2014/main" id="{488D7A5D-4FB6-E878-E94A-6AE7B20B8929}"/>
              </a:ext>
            </a:extLst>
          </p:cNvPr>
          <p:cNvGraphicFramePr>
            <a:graphicFrameLocks noGrp="1" noDrilldown="1" noMove="1" noResize="1"/>
          </p:cNvGraphicFramePr>
          <p:nvPr/>
        </p:nvGraphicFramePr>
        <p:xfrm>
          <a:off x="111548" y="4819046"/>
          <a:ext cx="3639102" cy="1074671"/>
        </p:xfrm>
        <a:graphic>
          <a:graphicData uri="http://schemas.openxmlformats.org/drawingml/2006/table">
            <a:tbl>
              <a:tblPr firstRow="1" bandRow="1">
                <a:tableStyleId>{5C22544A-7EE6-4342-B048-85BDC9FD1C3A}</a:tableStyleId>
              </a:tblPr>
              <a:tblGrid>
                <a:gridCol w="1213034">
                  <a:extLst>
                    <a:ext uri="{9D8B030D-6E8A-4147-A177-3AD203B41FA5}">
                      <a16:colId xmlns:a16="http://schemas.microsoft.com/office/drawing/2014/main" val="2092990851"/>
                    </a:ext>
                  </a:extLst>
                </a:gridCol>
                <a:gridCol w="1213034">
                  <a:extLst>
                    <a:ext uri="{9D8B030D-6E8A-4147-A177-3AD203B41FA5}">
                      <a16:colId xmlns:a16="http://schemas.microsoft.com/office/drawing/2014/main" val="3660197660"/>
                    </a:ext>
                  </a:extLst>
                </a:gridCol>
                <a:gridCol w="1213034">
                  <a:extLst>
                    <a:ext uri="{9D8B030D-6E8A-4147-A177-3AD203B41FA5}">
                      <a16:colId xmlns:a16="http://schemas.microsoft.com/office/drawing/2014/main" val="957049768"/>
                    </a:ext>
                  </a:extLst>
                </a:gridCol>
              </a:tblGrid>
              <a:tr h="363158">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Shield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Mirror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b="0" u="sng" dirty="0">
                          <a:solidFill>
                            <a:schemeClr val="tx1"/>
                          </a:solidFill>
                          <a:latin typeface="Apple Chancery" panose="03020702040506060504" pitchFamily="66" charset="-79"/>
                          <a:cs typeface="Apple Chancery" panose="03020702040506060504" pitchFamily="66" charset="-79"/>
                        </a:rPr>
                        <a:t>Mystic Ball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3843573"/>
                  </a:ext>
                </a:extLst>
              </a:tr>
              <a:tr h="711513">
                <a:tc>
                  <a:txBody>
                    <a:bodyPr/>
                    <a:lstStyle/>
                    <a:p>
                      <a:pPr algn="ctr"/>
                      <a:endParaRPr lang="en-GB" b="0" u="sng">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b="0"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3826430"/>
                  </a:ext>
                </a:extLst>
              </a:tr>
            </a:tbl>
          </a:graphicData>
        </a:graphic>
      </p:graphicFrame>
      <p:graphicFrame>
        <p:nvGraphicFramePr>
          <p:cNvPr id="45" name="Table 44">
            <a:extLst>
              <a:ext uri="{FF2B5EF4-FFF2-40B4-BE49-F238E27FC236}">
                <a16:creationId xmlns:a16="http://schemas.microsoft.com/office/drawing/2014/main" id="{FB69C060-D5A1-76FA-2C2A-E6DAABC47528}"/>
              </a:ext>
            </a:extLst>
          </p:cNvPr>
          <p:cNvGraphicFramePr>
            <a:graphicFrameLocks noGrp="1" noDrilldown="1" noMove="1" noResize="1"/>
          </p:cNvGraphicFramePr>
          <p:nvPr/>
        </p:nvGraphicFramePr>
        <p:xfrm>
          <a:off x="1399815" y="9402516"/>
          <a:ext cx="2369062" cy="400577"/>
        </p:xfrm>
        <a:graphic>
          <a:graphicData uri="http://schemas.openxmlformats.org/drawingml/2006/table">
            <a:tbl>
              <a:tblPr firstRow="1" bandRow="1">
                <a:tableStyleId>{5C22544A-7EE6-4342-B048-85BDC9FD1C3A}</a:tableStyleId>
              </a:tblPr>
              <a:tblGrid>
                <a:gridCol w="2369062">
                  <a:extLst>
                    <a:ext uri="{9D8B030D-6E8A-4147-A177-3AD203B41FA5}">
                      <a16:colId xmlns:a16="http://schemas.microsoft.com/office/drawing/2014/main" val="676879475"/>
                    </a:ext>
                  </a:extLst>
                </a:gridCol>
              </a:tblGrid>
              <a:tr h="400577">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Bank</a:t>
                      </a:r>
                    </a:p>
                  </a:txBody>
                  <a:tcPr>
                    <a:lnL w="38100" cap="flat" cmpd="sng" algn="ctr">
                      <a:solidFill>
                        <a:schemeClr val="tx1"/>
                      </a:solidFill>
                      <a:prstDash val="dot"/>
                      <a:round/>
                      <a:headEnd type="none" w="med" len="med"/>
                      <a:tailEnd type="none" w="med" len="med"/>
                    </a:lnL>
                    <a:lnR w="38100" cap="flat" cmpd="sng" algn="ctr">
                      <a:noFill/>
                      <a:prstDash val="dot"/>
                      <a:round/>
                      <a:headEnd type="none" w="med" len="med"/>
                      <a:tailEnd type="none" w="med" len="med"/>
                    </a:lnR>
                    <a:lnT w="38100" cap="flat" cmpd="sng" algn="ctr">
                      <a:solidFill>
                        <a:schemeClr val="tx1"/>
                      </a:solidFill>
                      <a:prstDash val="dot"/>
                      <a:round/>
                      <a:headEnd type="none" w="med" len="med"/>
                      <a:tailEnd type="none" w="med" len="med"/>
                    </a:lnT>
                    <a:lnB w="38100" cap="flat" cmpd="sng" algn="ctr">
                      <a:noFill/>
                      <a:prstDash val="dot"/>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6" name="Table 85">
            <a:extLst>
              <a:ext uri="{FF2B5EF4-FFF2-40B4-BE49-F238E27FC236}">
                <a16:creationId xmlns:a16="http://schemas.microsoft.com/office/drawing/2014/main" id="{B5D69B5C-E171-A703-8CD5-DD04DD9C8530}"/>
              </a:ext>
            </a:extLst>
          </p:cNvPr>
          <p:cNvGraphicFramePr>
            <a:graphicFrameLocks noGrp="1" noDrilldown="1" noMove="1" noResize="1"/>
          </p:cNvGraphicFramePr>
          <p:nvPr/>
        </p:nvGraphicFramePr>
        <p:xfrm>
          <a:off x="102755" y="5992097"/>
          <a:ext cx="3639103" cy="3817916"/>
        </p:xfrm>
        <a:graphic>
          <a:graphicData uri="http://schemas.openxmlformats.org/drawingml/2006/table">
            <a:tbl>
              <a:tblPr firstRow="1" bandRow="1">
                <a:tableStyleId>{5C22544A-7EE6-4342-B048-85BDC9FD1C3A}</a:tableStyleId>
              </a:tblPr>
              <a:tblGrid>
                <a:gridCol w="3639103">
                  <a:extLst>
                    <a:ext uri="{9D8B030D-6E8A-4147-A177-3AD203B41FA5}">
                      <a16:colId xmlns:a16="http://schemas.microsoft.com/office/drawing/2014/main" val="676879475"/>
                    </a:ext>
                  </a:extLst>
                </a:gridCol>
              </a:tblGrid>
              <a:tr h="3817916">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Gold</a:t>
                      </a:r>
                    </a:p>
                  </a:txBody>
                  <a:tcPr>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537253530"/>
                  </a:ext>
                </a:extLst>
              </a:tr>
            </a:tbl>
          </a:graphicData>
        </a:graphic>
      </p:graphicFrame>
      <p:graphicFrame>
        <p:nvGraphicFramePr>
          <p:cNvPr id="87" name="Table 86">
            <a:extLst>
              <a:ext uri="{FF2B5EF4-FFF2-40B4-BE49-F238E27FC236}">
                <a16:creationId xmlns:a16="http://schemas.microsoft.com/office/drawing/2014/main" id="{336567A0-BF16-5110-640C-EF4B47BCF6E2}"/>
              </a:ext>
            </a:extLst>
          </p:cNvPr>
          <p:cNvGraphicFramePr>
            <a:graphicFrameLocks noGrp="1" noDrilldown="1" noMove="1" noResize="1"/>
          </p:cNvGraphicFramePr>
          <p:nvPr/>
        </p:nvGraphicFramePr>
        <p:xfrm>
          <a:off x="3171476" y="193600"/>
          <a:ext cx="2886424" cy="385339"/>
        </p:xfrm>
        <a:graphic>
          <a:graphicData uri="http://schemas.openxmlformats.org/drawingml/2006/table">
            <a:tbl>
              <a:tblPr firstRow="1" bandRow="1">
                <a:tableStyleId>{5C22544A-7EE6-4342-B048-85BDC9FD1C3A}</a:tableStyleId>
              </a:tblPr>
              <a:tblGrid>
                <a:gridCol w="2886424">
                  <a:extLst>
                    <a:ext uri="{9D8B030D-6E8A-4147-A177-3AD203B41FA5}">
                      <a16:colId xmlns:a16="http://schemas.microsoft.com/office/drawing/2014/main" val="676879475"/>
                    </a:ext>
                  </a:extLst>
                </a:gridCol>
              </a:tblGrid>
              <a:tr h="385339">
                <a:tc>
                  <a:txBody>
                    <a:bodyPr/>
                    <a:lstStyle/>
                    <a:p>
                      <a:r>
                        <a:rPr lang="en-GB" dirty="0">
                          <a:solidFill>
                            <a:sysClr val="windowText" lastClr="000000"/>
                          </a:solidFill>
                          <a:latin typeface="Apple Chancery" panose="03020702040506060504" pitchFamily="66" charset="-79"/>
                          <a:ea typeface="Verdana" panose="020B0604030504040204" pitchFamily="34" charset="0"/>
                          <a:cs typeface="Apple Chancery" panose="03020702040506060504" pitchFamily="66" charset="-79"/>
                        </a:rPr>
                        <a:t>Team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253530"/>
                  </a:ext>
                </a:extLst>
              </a:tr>
            </a:tbl>
          </a:graphicData>
        </a:graphic>
      </p:graphicFrame>
      <p:graphicFrame>
        <p:nvGraphicFramePr>
          <p:cNvPr id="9" name="Table 8">
            <a:extLst>
              <a:ext uri="{FF2B5EF4-FFF2-40B4-BE49-F238E27FC236}">
                <a16:creationId xmlns:a16="http://schemas.microsoft.com/office/drawing/2014/main" id="{405B568B-2F1A-9557-DE1C-B2A8BE0D3040}"/>
              </a:ext>
            </a:extLst>
          </p:cNvPr>
          <p:cNvGraphicFramePr>
            <a:graphicFrameLocks noGrp="1" noDrilldown="1" noMove="1" noResize="1"/>
          </p:cNvGraphicFramePr>
          <p:nvPr/>
        </p:nvGraphicFramePr>
        <p:xfrm>
          <a:off x="3889050" y="544158"/>
          <a:ext cx="2884814" cy="9316419"/>
        </p:xfrm>
        <a:graphic>
          <a:graphicData uri="http://schemas.openxmlformats.org/drawingml/2006/table">
            <a:tbl>
              <a:tblPr firstRow="1" bandRow="1">
                <a:tableStyleId>{5940675A-B579-460E-94D1-54222C63F5DA}</a:tableStyleId>
              </a:tblPr>
              <a:tblGrid>
                <a:gridCol w="2884814">
                  <a:extLst>
                    <a:ext uri="{9D8B030D-6E8A-4147-A177-3AD203B41FA5}">
                      <a16:colId xmlns:a16="http://schemas.microsoft.com/office/drawing/2014/main" val="2001932769"/>
                    </a:ext>
                  </a:extLst>
                </a:gridCol>
              </a:tblGrid>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Pirate Ship</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plunder</a:t>
                      </a:r>
                      <a:r>
                        <a:rPr lang="en-GB" sz="1000" dirty="0">
                          <a:solidFill>
                            <a:srgbClr val="0E0E0E"/>
                          </a:solidFill>
                          <a:effectLst/>
                          <a:latin typeface="Apple Chancery" panose="03020702040506060504" pitchFamily="66" charset="-79"/>
                          <a:cs typeface="Apple Chancery" panose="03020702040506060504" pitchFamily="66" charset="-79"/>
                        </a:rPr>
                        <a:t> another crew’s points.</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rob.</a:t>
                      </a:r>
                      <a:endParaRPr lang="en-US" sz="1000" dirty="0"/>
                    </a:p>
                  </a:txBody>
                  <a:tcPr/>
                </a:tc>
                <a:extLst>
                  <a:ext uri="{0D108BD9-81ED-4DB2-BD59-A6C34878D82A}">
                    <a16:rowId xmlns:a16="http://schemas.microsoft.com/office/drawing/2014/main" val="2210112613"/>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Dagger</a:t>
                      </a:r>
                      <a:endParaRPr lang="en-GB" sz="1000" dirty="0">
                        <a:solidFill>
                          <a:srgbClr val="0E0E0E"/>
                        </a:solidFill>
                        <a:effectLst/>
                        <a:latin typeface="Apple Chancery" panose="03020702040506060504" pitchFamily="66" charset="-79"/>
                        <a:cs typeface="Apple Chancery" panose="03020702040506060504" pitchFamily="66" charset="-79"/>
                      </a:endParaRPr>
                    </a:p>
                    <a:p>
                      <a:r>
                        <a:rPr lang="en-GB" sz="1000" dirty="0">
                          <a:solidFill>
                            <a:srgbClr val="0E0E0E"/>
                          </a:solidFill>
                          <a:effectLst/>
                          <a:latin typeface="Apple Chancery" panose="03020702040506060504" pitchFamily="66" charset="-79"/>
                          <a:cs typeface="Apple Chancery" panose="03020702040506060504" pitchFamily="66" charset="-79"/>
                        </a:rPr>
                        <a:t>• Enables a crew to </a:t>
                      </a:r>
                      <a:r>
                        <a:rPr lang="en-GB" sz="1000" b="1" dirty="0">
                          <a:solidFill>
                            <a:srgbClr val="0E0E0E"/>
                          </a:solidFill>
                          <a:effectLst/>
                          <a:latin typeface="APPLE CHANCERY" panose="03020702040506060504" pitchFamily="66" charset="-79"/>
                          <a:cs typeface="APPLE CHANCERY" panose="03020702040506060504" pitchFamily="66" charset="-79"/>
                        </a:rPr>
                        <a:t>“kill”</a:t>
                      </a:r>
                      <a:r>
                        <a:rPr lang="en-GB" sz="1000" dirty="0">
                          <a:solidFill>
                            <a:srgbClr val="0E0E0E"/>
                          </a:solidFill>
                          <a:effectLst/>
                          <a:latin typeface="Apple Chancery" panose="03020702040506060504" pitchFamily="66" charset="-79"/>
                          <a:cs typeface="Apple Chancery" panose="03020702040506060504" pitchFamily="66" charset="-79"/>
                        </a:rPr>
                        <a:t> another crew’s score, wiping it to zero.</a:t>
                      </a:r>
                    </a:p>
                    <a:p>
                      <a:r>
                        <a:rPr lang="en-GB" sz="1000" dirty="0">
                          <a:solidFill>
                            <a:srgbClr val="0E0E0E"/>
                          </a:solidFill>
                          <a:effectLst/>
                          <a:latin typeface="Apple Chancery" panose="03020702040506060504" pitchFamily="66" charset="-79"/>
                          <a:cs typeface="Apple Chancery" panose="03020702040506060504" pitchFamily="66" charset="-79"/>
                        </a:rPr>
                        <a:t>• The Pirate Captain will ask which crew they want to target.</a:t>
                      </a:r>
                    </a:p>
                    <a:p>
                      <a:endParaRPr lang="en-US" sz="1000" dirty="0"/>
                    </a:p>
                  </a:txBody>
                  <a:tcPr/>
                </a:tc>
                <a:extLst>
                  <a:ext uri="{0D108BD9-81ED-4DB2-BD59-A6C34878D82A}">
                    <a16:rowId xmlns:a16="http://schemas.microsoft.com/office/drawing/2014/main" val="1162017247"/>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Present</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Allows a crew to </a:t>
                      </a:r>
                      <a:r>
                        <a:rPr lang="en-GB" sz="1000" b="1" dirty="0">
                          <a:solidFill>
                            <a:srgbClr val="0E0E0E"/>
                          </a:solidFill>
                          <a:effectLst/>
                          <a:latin typeface="APPLE CHANCERY" panose="03020702040506060504" pitchFamily="66" charset="-79"/>
                          <a:cs typeface="APPLE CHANCERY" panose="03020702040506060504" pitchFamily="66" charset="-79"/>
                        </a:rPr>
                        <a:t>gift</a:t>
                      </a:r>
                      <a:r>
                        <a:rPr lang="en-GB" sz="1000" dirty="0">
                          <a:solidFill>
                            <a:srgbClr val="0E0E0E"/>
                          </a:solidFill>
                          <a:effectLst/>
                          <a:latin typeface="Apple Chancery" panose="03020702040506060504" pitchFamily="66" charset="-79"/>
                          <a:cs typeface="Apple Chancery" panose="03020702040506060504" pitchFamily="66" charset="-79"/>
                        </a:rPr>
                        <a:t> 1,000 gold to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want to donate to</a:t>
                      </a:r>
                      <a:r>
                        <a:rPr lang="en-US" sz="1000" dirty="0">
                          <a:solidFill>
                            <a:srgbClr val="0E0E0E"/>
                          </a:solidFill>
                          <a:effectLst/>
                          <a:latin typeface="Apple Chancery" panose="03020702040506060504" pitchFamily="66" charset="-79"/>
                          <a:cs typeface="Apple Chancery" panose="03020702040506060504" pitchFamily="66" charset="-79"/>
                        </a:rPr>
                        <a:t>.</a:t>
                      </a:r>
                      <a:endParaRPr lang="en-GB" sz="1000" dirty="0">
                        <a:solidFill>
                          <a:srgbClr val="0E0E0E"/>
                        </a:solidFill>
                        <a:effectLst/>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753033486"/>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Skull and Crossbones</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Grants a crew the chance to </a:t>
                      </a:r>
                      <a:r>
                        <a:rPr lang="en-GB" sz="1000" b="1" dirty="0">
                          <a:solidFill>
                            <a:srgbClr val="0E0E0E"/>
                          </a:solidFill>
                          <a:effectLst/>
                          <a:latin typeface="APPLE CHANCERY" panose="03020702040506060504" pitchFamily="66" charset="-79"/>
                          <a:cs typeface="APPLE CHANCERY" panose="03020702040506060504" pitchFamily="66" charset="-79"/>
                        </a:rPr>
                        <a:t>steal points</a:t>
                      </a:r>
                      <a:r>
                        <a:rPr lang="en-GB" sz="1000" dirty="0">
                          <a:solidFill>
                            <a:srgbClr val="0E0E0E"/>
                          </a:solidFill>
                          <a:effectLst/>
                          <a:latin typeface="Apple Chancery" panose="03020702040506060504" pitchFamily="66" charset="-79"/>
                          <a:cs typeface="Apple Chancery" panose="03020702040506060504" pitchFamily="66" charset="-79"/>
                        </a:rPr>
                        <a:t> by answering a question correctly.</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can personalise these questions on the topic of their choice( examples an be seen on the last sheet).</a:t>
                      </a:r>
                    </a:p>
                  </a:txBody>
                  <a:tcPr/>
                </a:tc>
                <a:extLst>
                  <a:ext uri="{0D108BD9-81ED-4DB2-BD59-A6C34878D82A}">
                    <a16:rowId xmlns:a16="http://schemas.microsoft.com/office/drawing/2014/main" val="4002877889"/>
                  </a:ext>
                </a:extLst>
              </a:tr>
              <a:tr h="856638">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The Swap Points Arrows</a:t>
                      </a:r>
                      <a:endParaRPr lang="en-GB" sz="1000" dirty="0">
                        <a:solidFill>
                          <a:srgbClr val="0E0E0E"/>
                        </a:solidFill>
                        <a:effectLst/>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latin typeface="Apple Chancery" panose="03020702040506060504" pitchFamily="66" charset="-79"/>
                          <a:cs typeface="Apple Chancery" panose="03020702040506060504" pitchFamily="66" charset="-79"/>
                        </a:rPr>
                        <a:t>The</a:t>
                      </a:r>
                      <a:r>
                        <a:rPr lang="en-GB" sz="1000" dirty="0">
                          <a:solidFill>
                            <a:srgbClr val="0E0E0E"/>
                          </a:solidFill>
                          <a:effectLst/>
                          <a:latin typeface="Apple Chancery" panose="03020702040506060504" pitchFamily="66" charset="-79"/>
                          <a:cs typeface="Apple Chancery" panose="03020702040506060504" pitchFamily="66" charset="-79"/>
                        </a:rPr>
                        <a:t> crew may </a:t>
                      </a:r>
                      <a:r>
                        <a:rPr lang="en-GB" sz="1000" b="1" dirty="0">
                          <a:solidFill>
                            <a:srgbClr val="0E0E0E"/>
                          </a:solidFill>
                          <a:effectLst/>
                          <a:latin typeface="APPLE CHANCERY" panose="03020702040506060504" pitchFamily="66" charset="-79"/>
                          <a:cs typeface="APPLE CHANCERY" panose="03020702040506060504" pitchFamily="66" charset="-79"/>
                        </a:rPr>
                        <a:t>swap their points</a:t>
                      </a:r>
                      <a:r>
                        <a:rPr lang="en-GB" sz="1000" dirty="0">
                          <a:solidFill>
                            <a:srgbClr val="0E0E0E"/>
                          </a:solidFill>
                          <a:effectLst/>
                          <a:latin typeface="Apple Chancery" panose="03020702040506060504" pitchFamily="66" charset="-79"/>
                          <a:cs typeface="Apple Chancery" panose="03020702040506060504" pitchFamily="66" charset="-79"/>
                        </a:rPr>
                        <a:t> with   another crew.</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Pirate Captain will ask which crew they wish to trade scores with.</a:t>
                      </a:r>
                      <a:endParaRPr lang="en-GB" sz="1000" dirty="0">
                        <a:solidFill>
                          <a:srgbClr val="0E0E0E"/>
                        </a:solidFill>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1901615679"/>
                  </a:ext>
                </a:extLst>
              </a:tr>
              <a:tr h="1009609">
                <a:tc>
                  <a:txBody>
                    <a:bodyPr/>
                    <a:lstStyle/>
                    <a:p>
                      <a:r>
                        <a:rPr lang="en-GB" sz="1000" b="1" dirty="0">
                          <a:solidFill>
                            <a:srgbClr val="0E0E0E"/>
                          </a:solidFill>
                          <a:effectLst/>
                          <a:latin typeface="APPLE CHANCERY" panose="03020702040506060504" pitchFamily="66" charset="-79"/>
                          <a:cs typeface="APPLE CHANCERY" panose="03020702040506060504" pitchFamily="66" charset="-79"/>
                        </a:rPr>
                        <a:t>Choose</a:t>
                      </a:r>
                      <a:endParaRPr lang="en-GB" sz="1000" b="1" dirty="0">
                        <a:solidFill>
                          <a:srgbClr val="0E0E0E"/>
                        </a:solidFill>
                        <a:latin typeface="APPLE CHANCERY" panose="03020702040506060504" pitchFamily="66" charset="-79"/>
                        <a:cs typeface="APPLE CHANCERY" panose="03020702040506060504" pitchFamily="66" charset="-79"/>
                      </a:endParaRP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Empowers the crew to </a:t>
                      </a:r>
                      <a:r>
                        <a:rPr lang="en-GB" sz="1000" b="1" dirty="0">
                          <a:solidFill>
                            <a:srgbClr val="0E0E0E"/>
                          </a:solidFill>
                          <a:effectLst/>
                          <a:latin typeface="APPLE CHANCERY" panose="03020702040506060504" pitchFamily="66" charset="-79"/>
                          <a:cs typeface="APPLE CHANCERY" panose="03020702040506060504" pitchFamily="66" charset="-79"/>
                        </a:rPr>
                        <a:t>choose the next grid reference</a:t>
                      </a:r>
                      <a:r>
                        <a:rPr lang="en-GB" sz="1000" dirty="0">
                          <a:solidFill>
                            <a:srgbClr val="0E0E0E"/>
                          </a:solidFill>
                          <a:effectLst/>
                          <a:latin typeface="Apple Chancery" panose="03020702040506060504" pitchFamily="66" charset="-79"/>
                          <a:cs typeface="Apple Chancery" panose="03020702040506060504" pitchFamily="66" charset="-79"/>
                        </a:rPr>
                        <a:t> to be called.</a:t>
                      </a:r>
                    </a:p>
                    <a:p>
                      <a:pPr marL="171450" indent="-171450">
                        <a:buFont typeface="Arial" panose="020B0604020202020204" pitchFamily="34" charset="0"/>
                        <a:buChar char="•"/>
                      </a:pPr>
                      <a:r>
                        <a:rPr lang="en-GB" sz="1000" dirty="0">
                          <a:solidFill>
                            <a:srgbClr val="0E0E0E"/>
                          </a:solidFill>
                          <a:effectLst/>
                          <a:latin typeface="Apple Chancery" panose="03020702040506060504" pitchFamily="66" charset="-79"/>
                          <a:cs typeface="Apple Chancery" panose="03020702040506060504" pitchFamily="66" charset="-79"/>
                        </a:rPr>
                        <a:t>The crew raising their hand will be noted by the Pirate Captain to select the next treasure spot.</a:t>
                      </a:r>
                    </a:p>
                  </a:txBody>
                  <a:tcPr/>
                </a:tc>
                <a:extLst>
                  <a:ext uri="{0D108BD9-81ED-4DB2-BD59-A6C34878D82A}">
                    <a16:rowId xmlns:a16="http://schemas.microsoft.com/office/drawing/2014/main" val="4104893154"/>
                  </a:ext>
                </a:extLst>
              </a:tr>
              <a:tr h="7036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Shield</a:t>
                      </a:r>
                      <a:r>
                        <a:rPr lang="en-GB" sz="1000" dirty="0">
                          <a:solidFill>
                            <a:srgbClr val="0E0E0E"/>
                          </a:solidFill>
                          <a:effectLst/>
                          <a:latin typeface="Apple Chancery" panose="03020702040506060504" pitchFamily="66" charset="-79"/>
                          <a:cs typeface="Apple Chancery" panose="03020702040506060504" pitchFamily="66" charset="-79"/>
                        </a:rPr>
                        <a:t>: Protects the crew from any attacks. Once collected, it should be drawn in the crew’s “shield” section on their worksheet. It can be used once at any time.</a:t>
                      </a:r>
                    </a:p>
                  </a:txBody>
                  <a:tcPr/>
                </a:tc>
                <a:extLst>
                  <a:ext uri="{0D108BD9-81ED-4DB2-BD59-A6C34878D82A}">
                    <a16:rowId xmlns:a16="http://schemas.microsoft.com/office/drawing/2014/main" val="3748578404"/>
                  </a:ext>
                </a:extLst>
              </a:tr>
              <a:tr h="39772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Mystic Ball</a:t>
                      </a:r>
                      <a:r>
                        <a:rPr lang="en-GB" sz="1000" dirty="0">
                          <a:solidFill>
                            <a:srgbClr val="0E0E0E"/>
                          </a:solidFill>
                          <a:effectLst/>
                          <a:latin typeface="Apple Chancery" panose="03020702040506060504" pitchFamily="66" charset="-79"/>
                          <a:cs typeface="Apple Chancery" panose="03020702040506060504" pitchFamily="66" charset="-79"/>
                        </a:rPr>
                        <a:t>: Allows a crew to </a:t>
                      </a:r>
                      <a:r>
                        <a:rPr lang="en-GB" sz="1000" b="1" dirty="0">
                          <a:solidFill>
                            <a:srgbClr val="0E0E0E"/>
                          </a:solidFill>
                          <a:effectLst/>
                          <a:latin typeface="APPLE CHANCERY" panose="03020702040506060504" pitchFamily="66" charset="-79"/>
                          <a:cs typeface="APPLE CHANCERY" panose="03020702040506060504" pitchFamily="66" charset="-79"/>
                        </a:rPr>
                        <a:t>peek at another crew’s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904907384"/>
                  </a:ext>
                </a:extLst>
              </a:tr>
              <a:tr h="100960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Mirror</a:t>
                      </a:r>
                      <a:r>
                        <a:rPr lang="en-GB" sz="1000" dirty="0">
                          <a:solidFill>
                            <a:srgbClr val="0E0E0E"/>
                          </a:solidFill>
                          <a:effectLst/>
                          <a:latin typeface="Apple Chancery" panose="03020702040506060504" pitchFamily="66" charset="-79"/>
                          <a:cs typeface="Apple Chancery" panose="03020702040506060504" pitchFamily="66" charset="-79"/>
                        </a:rPr>
                        <a:t>: Reflects any attack back at the attacking crew. Once collected, it should be drawn in the “mirror” section. It can only be used once and will ensure that the harm intended for your crew rebounds onto the attackers.</a:t>
                      </a:r>
                    </a:p>
                  </a:txBody>
                  <a:tcPr/>
                </a:tc>
                <a:extLst>
                  <a:ext uri="{0D108BD9-81ED-4DB2-BD59-A6C34878D82A}">
                    <a16:rowId xmlns:a16="http://schemas.microsoft.com/office/drawing/2014/main" val="1958007683"/>
                  </a:ext>
                </a:extLst>
              </a:tr>
              <a:tr h="550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Bomb</a:t>
                      </a:r>
                      <a:r>
                        <a:rPr lang="en-GB" sz="1000" dirty="0">
                          <a:solidFill>
                            <a:srgbClr val="0E0E0E"/>
                          </a:solidFill>
                          <a:effectLst/>
                          <a:latin typeface="Apple Chancery" panose="03020702040506060504" pitchFamily="66" charset="-79"/>
                          <a:cs typeface="Apple Chancery" panose="03020702040506060504" pitchFamily="66" charset="-79"/>
                        </a:rPr>
                        <a:t>: A random name generator selects a pirate (student). The crew of the chosen pirate loses their </a:t>
                      </a:r>
                      <a:r>
                        <a:rPr lang="en-GB" sz="1000" b="1" dirty="0">
                          <a:solidFill>
                            <a:srgbClr val="0E0E0E"/>
                          </a:solidFill>
                          <a:effectLst/>
                          <a:latin typeface="APPLE CHANCERY" panose="03020702040506060504" pitchFamily="66" charset="-79"/>
                          <a:cs typeface="APPLE CHANCERY" panose="03020702040506060504" pitchFamily="66" charset="-79"/>
                        </a:rPr>
                        <a:t>unbanked score</a:t>
                      </a:r>
                      <a:r>
                        <a:rPr lang="en-GB" sz="1000" dirty="0">
                          <a:solidFill>
                            <a:srgbClr val="0E0E0E"/>
                          </a:solidFill>
                          <a:effectLst/>
                          <a:latin typeface="Apple Chancery" panose="03020702040506060504" pitchFamily="66" charset="-79"/>
                          <a:cs typeface="Apple Chancery" panose="03020702040506060504" pitchFamily="66" charset="-79"/>
                        </a:rPr>
                        <a:t>.</a:t>
                      </a:r>
                    </a:p>
                  </a:txBody>
                  <a:tcPr/>
                </a:tc>
                <a:extLst>
                  <a:ext uri="{0D108BD9-81ED-4DB2-BD59-A6C34878D82A}">
                    <a16:rowId xmlns:a16="http://schemas.microsoft.com/office/drawing/2014/main" val="3745381998"/>
                  </a:ext>
                </a:extLst>
              </a:tr>
              <a:tr h="2447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✖️2</a:t>
                      </a:r>
                      <a:r>
                        <a:rPr lang="en-GB" sz="1000" dirty="0">
                          <a:solidFill>
                            <a:srgbClr val="0E0E0E"/>
                          </a:solidFill>
                          <a:effectLst/>
                          <a:latin typeface="Apple Chancery" panose="03020702040506060504" pitchFamily="66" charset="-79"/>
                          <a:cs typeface="Apple Chancery" panose="03020702040506060504" pitchFamily="66" charset="-79"/>
                        </a:rPr>
                        <a:t>: Doubles the crew’s current score.</a:t>
                      </a:r>
                    </a:p>
                  </a:txBody>
                  <a:tcPr/>
                </a:tc>
                <a:extLst>
                  <a:ext uri="{0D108BD9-81ED-4DB2-BD59-A6C34878D82A}">
                    <a16:rowId xmlns:a16="http://schemas.microsoft.com/office/drawing/2014/main" val="2767504278"/>
                  </a:ext>
                </a:extLst>
              </a:tr>
              <a:tr h="8112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00" b="1" dirty="0">
                          <a:solidFill>
                            <a:srgbClr val="0E0E0E"/>
                          </a:solidFill>
                          <a:effectLst/>
                          <a:latin typeface="APPLE CHANCERY" panose="03020702040506060504" pitchFamily="66" charset="-79"/>
                          <a:cs typeface="APPLE CHANCERY" panose="03020702040506060504" pitchFamily="66" charset="-79"/>
                        </a:rPr>
                        <a:t>Bank</a:t>
                      </a:r>
                      <a:r>
                        <a:rPr lang="en-GB" sz="1000" dirty="0">
                          <a:solidFill>
                            <a:srgbClr val="0E0E0E"/>
                          </a:solidFill>
                          <a:effectLst/>
                          <a:latin typeface="Apple Chancery" panose="03020702040506060504" pitchFamily="66" charset="-79"/>
                          <a:cs typeface="Apple Chancery" panose="03020702040506060504" pitchFamily="66" charset="-79"/>
                        </a:rPr>
                        <a:t>: Safeguards a crew’s current points. Once points are banked, they cannot be stolen or wiped out.</a:t>
                      </a:r>
                    </a:p>
                  </a:txBody>
                  <a:tcPr/>
                </a:tc>
                <a:extLst>
                  <a:ext uri="{0D108BD9-81ED-4DB2-BD59-A6C34878D82A}">
                    <a16:rowId xmlns:a16="http://schemas.microsoft.com/office/drawing/2014/main" val="1901971964"/>
                  </a:ext>
                </a:extLst>
              </a:tr>
            </a:tbl>
          </a:graphicData>
        </a:graphic>
      </p:graphicFrame>
      <p:sp>
        <p:nvSpPr>
          <p:cNvPr id="10" name="Horizontal Scroll 9">
            <a:extLst>
              <a:ext uri="{FF2B5EF4-FFF2-40B4-BE49-F238E27FC236}">
                <a16:creationId xmlns:a16="http://schemas.microsoft.com/office/drawing/2014/main" id="{9E7CD27E-2A62-9914-113B-A9CF5749F76C}"/>
              </a:ext>
            </a:extLst>
          </p:cNvPr>
          <p:cNvSpPr>
            <a:spLocks noGrp="1" noRot="1" noMove="1" noResize="1" noEditPoints="1" noAdjustHandles="1" noChangeArrowheads="1" noChangeShapeType="1"/>
          </p:cNvSpPr>
          <p:nvPr/>
        </p:nvSpPr>
        <p:spPr>
          <a:xfrm>
            <a:off x="3122490" y="102907"/>
            <a:ext cx="3602388" cy="441251"/>
          </a:xfrm>
          <a:prstGeom prst="horizontalScroll">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FF5B375-03AC-2767-F0B9-ECBDB1D3BF1F}"/>
              </a:ext>
            </a:extLst>
          </p:cNvPr>
          <p:cNvPicPr>
            <a:picLocks noGrp="1" noRot="1" noChangeAspect="1" noMove="1" noResize="1" noEditPoints="1" noAdjustHandles="1" noChangeArrowheads="1" noChangeShapeType="1" noCrop="1"/>
          </p:cNvPicPr>
          <p:nvPr/>
        </p:nvPicPr>
        <p:blipFill>
          <a:blip r:embed="rId3"/>
          <a:stretch>
            <a:fillRect/>
          </a:stretch>
        </p:blipFill>
        <p:spPr>
          <a:xfrm>
            <a:off x="6348459" y="996534"/>
            <a:ext cx="418088" cy="418088"/>
          </a:xfrm>
          <a:prstGeom prst="rect">
            <a:avLst/>
          </a:prstGeom>
        </p:spPr>
      </p:pic>
      <p:pic>
        <p:nvPicPr>
          <p:cNvPr id="28" name="Picture 27">
            <a:extLst>
              <a:ext uri="{FF2B5EF4-FFF2-40B4-BE49-F238E27FC236}">
                <a16:creationId xmlns:a16="http://schemas.microsoft.com/office/drawing/2014/main" id="{7EF616B4-8846-7CBA-117B-E8816705327B}"/>
              </a:ext>
            </a:extLst>
          </p:cNvPr>
          <p:cNvPicPr>
            <a:picLocks noGrp="1" noRot="1" noChangeAspect="1" noMove="1" noResize="1" noEditPoints="1" noAdjustHandles="1" noChangeArrowheads="1" noChangeShapeType="1" noCrop="1"/>
          </p:cNvPicPr>
          <p:nvPr/>
        </p:nvPicPr>
        <p:blipFill>
          <a:blip r:embed="rId4"/>
          <a:stretch>
            <a:fillRect/>
          </a:stretch>
        </p:blipFill>
        <p:spPr>
          <a:xfrm>
            <a:off x="6385423" y="1978628"/>
            <a:ext cx="320587" cy="320587"/>
          </a:xfrm>
          <a:prstGeom prst="rect">
            <a:avLst/>
          </a:prstGeom>
        </p:spPr>
      </p:pic>
      <p:pic>
        <p:nvPicPr>
          <p:cNvPr id="29" name="Picture 28">
            <a:extLst>
              <a:ext uri="{FF2B5EF4-FFF2-40B4-BE49-F238E27FC236}">
                <a16:creationId xmlns:a16="http://schemas.microsoft.com/office/drawing/2014/main" id="{9F640257-F670-67BD-077B-2B9EBC3001EA}"/>
              </a:ext>
            </a:extLst>
          </p:cNvPr>
          <p:cNvPicPr>
            <a:picLocks noGrp="1" noRot="1" noChangeAspect="1" noMove="1" noResize="1" noEditPoints="1" noAdjustHandles="1" noChangeArrowheads="1" noChangeShapeType="1" noCrop="1"/>
          </p:cNvPicPr>
          <p:nvPr/>
        </p:nvPicPr>
        <p:blipFill>
          <a:blip r:embed="rId5"/>
          <a:stretch>
            <a:fillRect/>
          </a:stretch>
        </p:blipFill>
        <p:spPr>
          <a:xfrm>
            <a:off x="6426948" y="2572308"/>
            <a:ext cx="320587" cy="320587"/>
          </a:xfrm>
          <a:prstGeom prst="rect">
            <a:avLst/>
          </a:prstGeom>
        </p:spPr>
      </p:pic>
      <p:pic>
        <p:nvPicPr>
          <p:cNvPr id="36" name="Picture 35">
            <a:extLst>
              <a:ext uri="{FF2B5EF4-FFF2-40B4-BE49-F238E27FC236}">
                <a16:creationId xmlns:a16="http://schemas.microsoft.com/office/drawing/2014/main" id="{334E539E-47F5-48D0-CC0F-4EF70D30A3A9}"/>
              </a:ext>
            </a:extLst>
          </p:cNvPr>
          <p:cNvPicPr>
            <a:picLocks noGrp="1" noRot="1" noChangeAspect="1" noMove="1" noResize="1" noEditPoints="1" noAdjustHandles="1" noChangeArrowheads="1" noChangeShapeType="1" noCrop="1"/>
          </p:cNvPicPr>
          <p:nvPr/>
        </p:nvPicPr>
        <p:blipFill>
          <a:blip r:embed="rId6"/>
          <a:stretch>
            <a:fillRect/>
          </a:stretch>
        </p:blipFill>
        <p:spPr>
          <a:xfrm>
            <a:off x="6415779" y="3549173"/>
            <a:ext cx="327250" cy="327250"/>
          </a:xfrm>
          <a:prstGeom prst="rect">
            <a:avLst/>
          </a:prstGeom>
        </p:spPr>
      </p:pic>
      <p:grpSp>
        <p:nvGrpSpPr>
          <p:cNvPr id="42" name="Group 41">
            <a:extLst>
              <a:ext uri="{FF2B5EF4-FFF2-40B4-BE49-F238E27FC236}">
                <a16:creationId xmlns:a16="http://schemas.microsoft.com/office/drawing/2014/main" id="{12F0D0B7-AD36-FD50-7937-06218FACEF4A}"/>
              </a:ext>
            </a:extLst>
          </p:cNvPr>
          <p:cNvGrpSpPr>
            <a:grpSpLocks noGrp="1" noUngrp="1" noRot="1" noMove="1" noResize="1"/>
          </p:cNvGrpSpPr>
          <p:nvPr/>
        </p:nvGrpSpPr>
        <p:grpSpPr>
          <a:xfrm>
            <a:off x="6196630" y="4335293"/>
            <a:ext cx="418088" cy="441251"/>
            <a:chOff x="1627842" y="3151842"/>
            <a:chExt cx="3426758" cy="3426758"/>
          </a:xfrm>
        </p:grpSpPr>
        <p:pic>
          <p:nvPicPr>
            <p:cNvPr id="43" name="Picture 42">
              <a:extLst>
                <a:ext uri="{FF2B5EF4-FFF2-40B4-BE49-F238E27FC236}">
                  <a16:creationId xmlns:a16="http://schemas.microsoft.com/office/drawing/2014/main" id="{6F10F8D0-63EE-6630-24E2-C3A770F3A0F3}"/>
                </a:ext>
              </a:extLst>
            </p:cNvPr>
            <p:cNvPicPr>
              <a:picLocks noGrp="1" noRot="1" noChangeAspect="1" noMove="1" noResize="1" noEditPoints="1" noAdjustHandles="1" noChangeArrowheads="1" noChangeShapeType="1" noCrop="1"/>
            </p:cNvPicPr>
            <p:nvPr/>
          </p:nvPicPr>
          <p:blipFill>
            <a:blip r:embed="rId7"/>
            <a:stretch>
              <a:fillRect/>
            </a:stretch>
          </p:blipFill>
          <p:spPr>
            <a:xfrm>
              <a:off x="1627842" y="3151842"/>
              <a:ext cx="3426758" cy="3426758"/>
            </a:xfrm>
            <a:prstGeom prst="rect">
              <a:avLst/>
            </a:prstGeom>
          </p:spPr>
        </p:pic>
        <p:pic>
          <p:nvPicPr>
            <p:cNvPr id="44" name="Picture 43">
              <a:extLst>
                <a:ext uri="{FF2B5EF4-FFF2-40B4-BE49-F238E27FC236}">
                  <a16:creationId xmlns:a16="http://schemas.microsoft.com/office/drawing/2014/main" id="{F3894E3E-6AA3-94F0-AD4E-E9D86C430369}"/>
                </a:ext>
              </a:extLst>
            </p:cNvPr>
            <p:cNvPicPr>
              <a:picLocks noGrp="1" noRot="1" noChangeAspect="1" noMove="1" noResize="1" noEditPoints="1" noAdjustHandles="1" noChangeArrowheads="1" noChangeShapeType="1" noCrop="1"/>
            </p:cNvPicPr>
            <p:nvPr/>
          </p:nvPicPr>
          <p:blipFill>
            <a:blip r:embed="rId8"/>
            <a:stretch>
              <a:fillRect/>
            </a:stretch>
          </p:blipFill>
          <p:spPr>
            <a:xfrm>
              <a:off x="2001816" y="3526490"/>
              <a:ext cx="963108" cy="963108"/>
            </a:xfrm>
            <a:prstGeom prst="rect">
              <a:avLst/>
            </a:prstGeom>
          </p:spPr>
        </p:pic>
        <p:pic>
          <p:nvPicPr>
            <p:cNvPr id="46" name="Picture 45">
              <a:extLst>
                <a:ext uri="{FF2B5EF4-FFF2-40B4-BE49-F238E27FC236}">
                  <a16:creationId xmlns:a16="http://schemas.microsoft.com/office/drawing/2014/main" id="{E0E487F5-CEA8-74CA-CD38-D329E0927C8D}"/>
                </a:ext>
              </a:extLst>
            </p:cNvPr>
            <p:cNvPicPr>
              <a:picLocks noGrp="1" noRot="1" noChangeAspect="1" noMove="1" noResize="1" noEditPoints="1" noAdjustHandles="1" noChangeArrowheads="1" noChangeShapeType="1" noCrop="1"/>
            </p:cNvPicPr>
            <p:nvPr/>
          </p:nvPicPr>
          <p:blipFill>
            <a:blip r:embed="rId8"/>
            <a:stretch>
              <a:fillRect/>
            </a:stretch>
          </p:blipFill>
          <p:spPr>
            <a:xfrm>
              <a:off x="3679560" y="5269760"/>
              <a:ext cx="963108" cy="963108"/>
            </a:xfrm>
            <a:prstGeom prst="rect">
              <a:avLst/>
            </a:prstGeom>
          </p:spPr>
        </p:pic>
      </p:grpSp>
      <p:pic>
        <p:nvPicPr>
          <p:cNvPr id="48" name="Picture 47">
            <a:extLst>
              <a:ext uri="{FF2B5EF4-FFF2-40B4-BE49-F238E27FC236}">
                <a16:creationId xmlns:a16="http://schemas.microsoft.com/office/drawing/2014/main" id="{CEC98947-5CF4-D600-74BF-5CBCD881D1F8}"/>
              </a:ext>
            </a:extLst>
          </p:cNvPr>
          <p:cNvPicPr>
            <a:picLocks noGrp="1" noRot="1" noChangeAspect="1" noMove="1" noResize="1" noEditPoints="1" noAdjustHandles="1" noChangeArrowheads="1" noChangeShapeType="1" noCrop="1"/>
          </p:cNvPicPr>
          <p:nvPr/>
        </p:nvPicPr>
        <p:blipFill>
          <a:blip r:embed="rId9"/>
          <a:stretch>
            <a:fillRect/>
          </a:stretch>
        </p:blipFill>
        <p:spPr>
          <a:xfrm>
            <a:off x="6442697" y="5321974"/>
            <a:ext cx="263313" cy="263313"/>
          </a:xfrm>
          <a:prstGeom prst="rect">
            <a:avLst/>
          </a:prstGeom>
        </p:spPr>
      </p:pic>
      <p:pic>
        <p:nvPicPr>
          <p:cNvPr id="49" name="Picture 48">
            <a:extLst>
              <a:ext uri="{FF2B5EF4-FFF2-40B4-BE49-F238E27FC236}">
                <a16:creationId xmlns:a16="http://schemas.microsoft.com/office/drawing/2014/main" id="{62FA42F9-D2E2-B3D5-F78D-C76C9C897135}"/>
              </a:ext>
            </a:extLst>
          </p:cNvPr>
          <p:cNvPicPr>
            <a:picLocks noGrp="1" noRot="1" noChangeAspect="1" noMove="1" noResize="1" noEditPoints="1" noAdjustHandles="1" noChangeArrowheads="1" noChangeShapeType="1" noCrop="1"/>
          </p:cNvPicPr>
          <p:nvPr/>
        </p:nvPicPr>
        <p:blipFill>
          <a:blip r:embed="rId10"/>
          <a:stretch>
            <a:fillRect/>
          </a:stretch>
        </p:blipFill>
        <p:spPr>
          <a:xfrm>
            <a:off x="6428789" y="8485570"/>
            <a:ext cx="258200" cy="258200"/>
          </a:xfrm>
          <a:prstGeom prst="rect">
            <a:avLst/>
          </a:prstGeom>
        </p:spPr>
      </p:pic>
      <p:pic>
        <p:nvPicPr>
          <p:cNvPr id="50" name="Picture 49">
            <a:extLst>
              <a:ext uri="{FF2B5EF4-FFF2-40B4-BE49-F238E27FC236}">
                <a16:creationId xmlns:a16="http://schemas.microsoft.com/office/drawing/2014/main" id="{422C82C8-D746-420B-C962-C1D9BD4D970B}"/>
              </a:ext>
            </a:extLst>
          </p:cNvPr>
          <p:cNvPicPr>
            <a:picLocks noGrp="1" noRot="1" noChangeAspect="1" noMove="1" noResize="1" noEditPoints="1" noAdjustHandles="1" noChangeArrowheads="1" noChangeShapeType="1" noCrop="1"/>
          </p:cNvPicPr>
          <p:nvPr/>
        </p:nvPicPr>
        <p:blipFill>
          <a:blip r:embed="rId11"/>
          <a:stretch>
            <a:fillRect/>
          </a:stretch>
        </p:blipFill>
        <p:spPr>
          <a:xfrm>
            <a:off x="6545716" y="8840868"/>
            <a:ext cx="184398" cy="184398"/>
          </a:xfrm>
          <a:prstGeom prst="rect">
            <a:avLst/>
          </a:prstGeom>
        </p:spPr>
      </p:pic>
      <p:pic>
        <p:nvPicPr>
          <p:cNvPr id="51" name="Picture 50">
            <a:extLst>
              <a:ext uri="{FF2B5EF4-FFF2-40B4-BE49-F238E27FC236}">
                <a16:creationId xmlns:a16="http://schemas.microsoft.com/office/drawing/2014/main" id="{B86DC895-F9E0-0809-7998-B6F226799AAA}"/>
              </a:ext>
            </a:extLst>
          </p:cNvPr>
          <p:cNvPicPr>
            <a:picLocks noGrp="1" noRot="1" noChangeAspect="1" noMove="1" noResize="1" noEditPoints="1" noAdjustHandles="1" noChangeArrowheads="1" noChangeShapeType="1" noCrop="1"/>
          </p:cNvPicPr>
          <p:nvPr/>
        </p:nvPicPr>
        <p:blipFill>
          <a:blip r:embed="rId12"/>
          <a:stretch>
            <a:fillRect/>
          </a:stretch>
        </p:blipFill>
        <p:spPr>
          <a:xfrm>
            <a:off x="6317339" y="9425744"/>
            <a:ext cx="388671" cy="388671"/>
          </a:xfrm>
          <a:prstGeom prst="rect">
            <a:avLst/>
          </a:prstGeom>
        </p:spPr>
      </p:pic>
      <p:pic>
        <p:nvPicPr>
          <p:cNvPr id="52" name="Picture 51">
            <a:extLst>
              <a:ext uri="{FF2B5EF4-FFF2-40B4-BE49-F238E27FC236}">
                <a16:creationId xmlns:a16="http://schemas.microsoft.com/office/drawing/2014/main" id="{BC7FBEF9-6845-3EC7-43C1-6B5D7FEFB4A4}"/>
              </a:ext>
            </a:extLst>
          </p:cNvPr>
          <p:cNvPicPr>
            <a:picLocks noGrp="1" noRot="1" noChangeAspect="1" noMove="1" noResize="1" noEditPoints="1" noAdjustHandles="1" noChangeArrowheads="1" noChangeShapeType="1" noCrop="1"/>
          </p:cNvPicPr>
          <p:nvPr/>
        </p:nvPicPr>
        <p:blipFill>
          <a:blip r:embed="rId13"/>
          <a:stretch>
            <a:fillRect/>
          </a:stretch>
        </p:blipFill>
        <p:spPr>
          <a:xfrm>
            <a:off x="6442697" y="6482150"/>
            <a:ext cx="338963" cy="338963"/>
          </a:xfrm>
          <a:prstGeom prst="rect">
            <a:avLst/>
          </a:prstGeom>
        </p:spPr>
      </p:pic>
      <p:pic>
        <p:nvPicPr>
          <p:cNvPr id="53" name="Picture 52">
            <a:extLst>
              <a:ext uri="{FF2B5EF4-FFF2-40B4-BE49-F238E27FC236}">
                <a16:creationId xmlns:a16="http://schemas.microsoft.com/office/drawing/2014/main" id="{5A099277-5C3D-535E-F3E3-6223D1D664A7}"/>
              </a:ext>
            </a:extLst>
          </p:cNvPr>
          <p:cNvPicPr>
            <a:picLocks noGrp="1" noRot="1" noChangeAspect="1" noMove="1" noResize="1" noEditPoints="1" noAdjustHandles="1" noChangeArrowheads="1" noChangeShapeType="1" noCrop="1"/>
          </p:cNvPicPr>
          <p:nvPr/>
        </p:nvPicPr>
        <p:blipFill>
          <a:blip r:embed="rId14"/>
          <a:stretch>
            <a:fillRect/>
          </a:stretch>
        </p:blipFill>
        <p:spPr>
          <a:xfrm>
            <a:off x="6404369" y="6949607"/>
            <a:ext cx="258399" cy="258399"/>
          </a:xfrm>
          <a:prstGeom prst="rect">
            <a:avLst/>
          </a:prstGeom>
        </p:spPr>
      </p:pic>
      <p:pic>
        <p:nvPicPr>
          <p:cNvPr id="54" name="Picture 53">
            <a:extLst>
              <a:ext uri="{FF2B5EF4-FFF2-40B4-BE49-F238E27FC236}">
                <a16:creationId xmlns:a16="http://schemas.microsoft.com/office/drawing/2014/main" id="{F7768768-9A2D-9FB9-554D-27B3CEA432A0}"/>
              </a:ext>
            </a:extLst>
          </p:cNvPr>
          <p:cNvPicPr>
            <a:picLocks noGrp="1" noRot="1" noChangeAspect="1" noMove="1" noResize="1" noEditPoints="1" noAdjustHandles="1" noChangeArrowheads="1" noChangeShapeType="1" noCrop="1"/>
          </p:cNvPicPr>
          <p:nvPr/>
        </p:nvPicPr>
        <p:blipFill>
          <a:blip r:embed="rId15"/>
          <a:stretch>
            <a:fillRect/>
          </a:stretch>
        </p:blipFill>
        <p:spPr>
          <a:xfrm>
            <a:off x="6452226" y="7879664"/>
            <a:ext cx="345859" cy="345859"/>
          </a:xfrm>
          <a:prstGeom prst="rect">
            <a:avLst/>
          </a:prstGeom>
        </p:spPr>
      </p:pic>
      <p:pic>
        <p:nvPicPr>
          <p:cNvPr id="55" name="Picture 54">
            <a:extLst>
              <a:ext uri="{FF2B5EF4-FFF2-40B4-BE49-F238E27FC236}">
                <a16:creationId xmlns:a16="http://schemas.microsoft.com/office/drawing/2014/main" id="{2E5CEE83-CB5D-151B-6798-0140E3052EE4}"/>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58020"/>
            <a:ext cx="130746" cy="130746"/>
          </a:xfrm>
          <a:prstGeom prst="rect">
            <a:avLst/>
          </a:prstGeom>
        </p:spPr>
      </p:pic>
      <p:pic>
        <p:nvPicPr>
          <p:cNvPr id="56" name="Picture 55">
            <a:extLst>
              <a:ext uri="{FF2B5EF4-FFF2-40B4-BE49-F238E27FC236}">
                <a16:creationId xmlns:a16="http://schemas.microsoft.com/office/drawing/2014/main" id="{BBE296EC-4122-7EE7-AE4B-564B1EB99D28}"/>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1413176"/>
            <a:ext cx="130746" cy="130746"/>
          </a:xfrm>
          <a:prstGeom prst="rect">
            <a:avLst/>
          </a:prstGeom>
        </p:spPr>
      </p:pic>
      <p:pic>
        <p:nvPicPr>
          <p:cNvPr id="57" name="Picture 56">
            <a:extLst>
              <a:ext uri="{FF2B5EF4-FFF2-40B4-BE49-F238E27FC236}">
                <a16:creationId xmlns:a16="http://schemas.microsoft.com/office/drawing/2014/main" id="{77FF1D26-209F-F833-9B92-D3B7BABD1021}"/>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2423004"/>
            <a:ext cx="130746" cy="130746"/>
          </a:xfrm>
          <a:prstGeom prst="rect">
            <a:avLst/>
          </a:prstGeom>
        </p:spPr>
      </p:pic>
      <p:pic>
        <p:nvPicPr>
          <p:cNvPr id="58" name="Picture 57">
            <a:extLst>
              <a:ext uri="{FF2B5EF4-FFF2-40B4-BE49-F238E27FC236}">
                <a16:creationId xmlns:a16="http://schemas.microsoft.com/office/drawing/2014/main" id="{6131A46E-6DD2-4A86-CA6A-D7D87806D508}"/>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3287180"/>
            <a:ext cx="130746" cy="130746"/>
          </a:xfrm>
          <a:prstGeom prst="rect">
            <a:avLst/>
          </a:prstGeom>
        </p:spPr>
      </p:pic>
      <p:pic>
        <p:nvPicPr>
          <p:cNvPr id="59" name="Picture 58">
            <a:extLst>
              <a:ext uri="{FF2B5EF4-FFF2-40B4-BE49-F238E27FC236}">
                <a16:creationId xmlns:a16="http://schemas.microsoft.com/office/drawing/2014/main" id="{E6442F2C-875B-F15E-C5DF-FBB02C4D2AE4}"/>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4295252"/>
            <a:ext cx="130746" cy="130746"/>
          </a:xfrm>
          <a:prstGeom prst="rect">
            <a:avLst/>
          </a:prstGeom>
        </p:spPr>
      </p:pic>
      <p:pic>
        <p:nvPicPr>
          <p:cNvPr id="60" name="Picture 59">
            <a:extLst>
              <a:ext uri="{FF2B5EF4-FFF2-40B4-BE49-F238E27FC236}">
                <a16:creationId xmlns:a16="http://schemas.microsoft.com/office/drawing/2014/main" id="{8A3EF8BF-36C7-54CB-3203-9DE322FD7114}"/>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5156286"/>
            <a:ext cx="130746" cy="130746"/>
          </a:xfrm>
          <a:prstGeom prst="rect">
            <a:avLst/>
          </a:prstGeom>
        </p:spPr>
      </p:pic>
      <p:pic>
        <p:nvPicPr>
          <p:cNvPr id="61" name="Picture 60">
            <a:extLst>
              <a:ext uri="{FF2B5EF4-FFF2-40B4-BE49-F238E27FC236}">
                <a16:creationId xmlns:a16="http://schemas.microsoft.com/office/drawing/2014/main" id="{83E3C3D0-7D77-D13A-C95B-363CB03CA3B4}"/>
              </a:ext>
            </a:extLst>
          </p:cNvPr>
          <p:cNvPicPr>
            <a:picLocks noGrp="1" noRot="1" noChangeAspect="1" noMove="1" noResize="1" noEditPoints="1" noAdjustHandles="1" noChangeArrowheads="1" noChangeShapeType="1" noCrop="1"/>
          </p:cNvPicPr>
          <p:nvPr/>
        </p:nvPicPr>
        <p:blipFill>
          <a:blip r:embed="rId16"/>
          <a:stretch>
            <a:fillRect/>
          </a:stretch>
        </p:blipFill>
        <p:spPr>
          <a:xfrm>
            <a:off x="6643118" y="6864240"/>
            <a:ext cx="130746" cy="130746"/>
          </a:xfrm>
          <a:prstGeom prst="rect">
            <a:avLst/>
          </a:prstGeom>
        </p:spPr>
      </p:pic>
      <p:pic>
        <p:nvPicPr>
          <p:cNvPr id="63" name="Picture 62">
            <a:extLst>
              <a:ext uri="{FF2B5EF4-FFF2-40B4-BE49-F238E27FC236}">
                <a16:creationId xmlns:a16="http://schemas.microsoft.com/office/drawing/2014/main" id="{668FC8B2-5E88-0901-CBB7-943255A181B3}"/>
              </a:ext>
            </a:extLst>
          </p:cNvPr>
          <p:cNvPicPr>
            <a:picLocks noGrp="1" noRot="1" noChangeAspect="1" noMove="1" noResize="1" noEditPoints="1" noAdjustHandles="1" noChangeArrowheads="1" noChangeShapeType="1" noCrop="1"/>
          </p:cNvPicPr>
          <p:nvPr/>
        </p:nvPicPr>
        <p:blipFill>
          <a:blip r:embed="rId16"/>
          <a:stretch>
            <a:fillRect/>
          </a:stretch>
        </p:blipFill>
        <p:spPr>
          <a:xfrm>
            <a:off x="6627557" y="8281232"/>
            <a:ext cx="130746" cy="130746"/>
          </a:xfrm>
          <a:prstGeom prst="rect">
            <a:avLst/>
          </a:prstGeom>
        </p:spPr>
      </p:pic>
      <p:pic>
        <p:nvPicPr>
          <p:cNvPr id="65" name="Picture 64">
            <a:extLst>
              <a:ext uri="{FF2B5EF4-FFF2-40B4-BE49-F238E27FC236}">
                <a16:creationId xmlns:a16="http://schemas.microsoft.com/office/drawing/2014/main" id="{8B986EE6-1ECC-E10D-8EB4-6BDB3B93D35A}"/>
              </a:ext>
            </a:extLst>
          </p:cNvPr>
          <p:cNvPicPr>
            <a:picLocks noGrp="1" noRot="1" noChangeAspect="1" noMove="1" noResize="1" noEditPoints="1" noAdjustHandles="1" noChangeArrowheads="1" noChangeShapeType="1" noCrop="1"/>
          </p:cNvPicPr>
          <p:nvPr/>
        </p:nvPicPr>
        <p:blipFill>
          <a:blip r:embed="rId16"/>
          <a:stretch>
            <a:fillRect/>
          </a:stretch>
        </p:blipFill>
        <p:spPr>
          <a:xfrm>
            <a:off x="6640637" y="6157496"/>
            <a:ext cx="130746" cy="130746"/>
          </a:xfrm>
          <a:prstGeom prst="rect">
            <a:avLst/>
          </a:prstGeom>
        </p:spPr>
      </p:pic>
      <p:pic>
        <p:nvPicPr>
          <p:cNvPr id="2" name="Picture 1">
            <a:extLst>
              <a:ext uri="{FF2B5EF4-FFF2-40B4-BE49-F238E27FC236}">
                <a16:creationId xmlns:a16="http://schemas.microsoft.com/office/drawing/2014/main" id="{06FA1F28-0197-DE06-3B48-94A2F2D07430}"/>
              </a:ext>
            </a:extLst>
          </p:cNvPr>
          <p:cNvPicPr>
            <a:picLocks noChangeAspect="1"/>
          </p:cNvPicPr>
          <p:nvPr/>
        </p:nvPicPr>
        <p:blipFill>
          <a:blip r:embed="rId14"/>
          <a:stretch>
            <a:fillRect/>
          </a:stretch>
        </p:blipFill>
        <p:spPr>
          <a:xfrm>
            <a:off x="2877055" y="-548055"/>
            <a:ext cx="461664" cy="461664"/>
          </a:xfrm>
          <a:prstGeom prst="rect">
            <a:avLst/>
          </a:prstGeom>
        </p:spPr>
      </p:pic>
      <p:pic>
        <p:nvPicPr>
          <p:cNvPr id="3" name="Picture 2">
            <a:extLst>
              <a:ext uri="{FF2B5EF4-FFF2-40B4-BE49-F238E27FC236}">
                <a16:creationId xmlns:a16="http://schemas.microsoft.com/office/drawing/2014/main" id="{5437DE93-5209-DF55-9F5C-44308ADC8843}"/>
              </a:ext>
            </a:extLst>
          </p:cNvPr>
          <p:cNvPicPr>
            <a:picLocks noChangeAspect="1"/>
          </p:cNvPicPr>
          <p:nvPr/>
        </p:nvPicPr>
        <p:blipFill>
          <a:blip r:embed="rId10"/>
          <a:stretch>
            <a:fillRect/>
          </a:stretch>
        </p:blipFill>
        <p:spPr>
          <a:xfrm>
            <a:off x="3444379" y="-522189"/>
            <a:ext cx="403379" cy="403379"/>
          </a:xfrm>
          <a:prstGeom prst="rect">
            <a:avLst/>
          </a:prstGeom>
        </p:spPr>
      </p:pic>
      <p:pic>
        <p:nvPicPr>
          <p:cNvPr id="4" name="Picture 3">
            <a:extLst>
              <a:ext uri="{FF2B5EF4-FFF2-40B4-BE49-F238E27FC236}">
                <a16:creationId xmlns:a16="http://schemas.microsoft.com/office/drawing/2014/main" id="{E8A5D68A-08F0-45CE-C6C4-ADF7EB962759}"/>
              </a:ext>
            </a:extLst>
          </p:cNvPr>
          <p:cNvPicPr>
            <a:picLocks noChangeAspect="1"/>
          </p:cNvPicPr>
          <p:nvPr/>
        </p:nvPicPr>
        <p:blipFill>
          <a:blip r:embed="rId13"/>
          <a:stretch>
            <a:fillRect/>
          </a:stretch>
        </p:blipFill>
        <p:spPr>
          <a:xfrm>
            <a:off x="2397420" y="-538574"/>
            <a:ext cx="452183" cy="452183"/>
          </a:xfrm>
          <a:prstGeom prst="rect">
            <a:avLst/>
          </a:prstGeom>
        </p:spPr>
      </p:pic>
      <p:pic>
        <p:nvPicPr>
          <p:cNvPr id="6" name="Picture 5">
            <a:extLst>
              <a:ext uri="{FF2B5EF4-FFF2-40B4-BE49-F238E27FC236}">
                <a16:creationId xmlns:a16="http://schemas.microsoft.com/office/drawing/2014/main" id="{51BC4B26-E18E-D732-BDA0-17AD61163176}"/>
              </a:ext>
            </a:extLst>
          </p:cNvPr>
          <p:cNvPicPr>
            <a:picLocks noChangeAspect="1"/>
          </p:cNvPicPr>
          <p:nvPr/>
        </p:nvPicPr>
        <p:blipFill>
          <a:blip r:embed="rId15"/>
          <a:stretch>
            <a:fillRect/>
          </a:stretch>
        </p:blipFill>
        <p:spPr>
          <a:xfrm>
            <a:off x="1917992" y="-524812"/>
            <a:ext cx="420548" cy="420548"/>
          </a:xfrm>
          <a:prstGeom prst="rect">
            <a:avLst/>
          </a:prstGeom>
        </p:spPr>
      </p:pic>
      <p:pic>
        <p:nvPicPr>
          <p:cNvPr id="7" name="Picture 6">
            <a:extLst>
              <a:ext uri="{FF2B5EF4-FFF2-40B4-BE49-F238E27FC236}">
                <a16:creationId xmlns:a16="http://schemas.microsoft.com/office/drawing/2014/main" id="{B43A7F94-9589-F31C-D93A-C08B821B52A8}"/>
              </a:ext>
            </a:extLst>
          </p:cNvPr>
          <p:cNvPicPr>
            <a:picLocks noChangeAspect="1"/>
          </p:cNvPicPr>
          <p:nvPr/>
        </p:nvPicPr>
        <p:blipFill>
          <a:blip r:embed="rId5"/>
          <a:stretch>
            <a:fillRect/>
          </a:stretch>
        </p:blipFill>
        <p:spPr>
          <a:xfrm>
            <a:off x="3972480" y="-490562"/>
            <a:ext cx="320587" cy="320587"/>
          </a:xfrm>
          <a:prstGeom prst="rect">
            <a:avLst/>
          </a:prstGeom>
        </p:spPr>
      </p:pic>
      <p:pic>
        <p:nvPicPr>
          <p:cNvPr id="8" name="Picture 7">
            <a:extLst>
              <a:ext uri="{FF2B5EF4-FFF2-40B4-BE49-F238E27FC236}">
                <a16:creationId xmlns:a16="http://schemas.microsoft.com/office/drawing/2014/main" id="{CB09D926-48FE-437E-BD9B-F3880160400B}"/>
              </a:ext>
            </a:extLst>
          </p:cNvPr>
          <p:cNvPicPr>
            <a:picLocks noChangeAspect="1"/>
          </p:cNvPicPr>
          <p:nvPr/>
        </p:nvPicPr>
        <p:blipFill>
          <a:blip r:embed="rId4"/>
          <a:stretch>
            <a:fillRect/>
          </a:stretch>
        </p:blipFill>
        <p:spPr>
          <a:xfrm>
            <a:off x="4461612" y="-466052"/>
            <a:ext cx="320587" cy="320587"/>
          </a:xfrm>
          <a:prstGeom prst="rect">
            <a:avLst/>
          </a:prstGeom>
        </p:spPr>
      </p:pic>
      <p:pic>
        <p:nvPicPr>
          <p:cNvPr id="11" name="Picture 10">
            <a:extLst>
              <a:ext uri="{FF2B5EF4-FFF2-40B4-BE49-F238E27FC236}">
                <a16:creationId xmlns:a16="http://schemas.microsoft.com/office/drawing/2014/main" id="{3F105A80-1628-5D19-36D5-4DF397158B11}"/>
              </a:ext>
            </a:extLst>
          </p:cNvPr>
          <p:cNvPicPr>
            <a:picLocks noChangeAspect="1"/>
          </p:cNvPicPr>
          <p:nvPr/>
        </p:nvPicPr>
        <p:blipFill>
          <a:blip r:embed="rId9"/>
          <a:stretch>
            <a:fillRect/>
          </a:stretch>
        </p:blipFill>
        <p:spPr>
          <a:xfrm>
            <a:off x="4910238" y="-547673"/>
            <a:ext cx="461664" cy="461664"/>
          </a:xfrm>
          <a:prstGeom prst="rect">
            <a:avLst/>
          </a:prstGeom>
        </p:spPr>
      </p:pic>
      <p:pic>
        <p:nvPicPr>
          <p:cNvPr id="12" name="Picture 11">
            <a:extLst>
              <a:ext uri="{FF2B5EF4-FFF2-40B4-BE49-F238E27FC236}">
                <a16:creationId xmlns:a16="http://schemas.microsoft.com/office/drawing/2014/main" id="{C2A3CA33-D96F-CD43-DCCB-4DED1AB7F94B}"/>
              </a:ext>
            </a:extLst>
          </p:cNvPr>
          <p:cNvPicPr>
            <a:picLocks noChangeAspect="1"/>
          </p:cNvPicPr>
          <p:nvPr/>
        </p:nvPicPr>
        <p:blipFill>
          <a:blip r:embed="rId12"/>
          <a:stretch>
            <a:fillRect/>
          </a:stretch>
        </p:blipFill>
        <p:spPr>
          <a:xfrm>
            <a:off x="5456008" y="-507481"/>
            <a:ext cx="388671" cy="388671"/>
          </a:xfrm>
          <a:prstGeom prst="rect">
            <a:avLst/>
          </a:prstGeom>
        </p:spPr>
      </p:pic>
      <p:pic>
        <p:nvPicPr>
          <p:cNvPr id="13" name="Picture 12">
            <a:extLst>
              <a:ext uri="{FF2B5EF4-FFF2-40B4-BE49-F238E27FC236}">
                <a16:creationId xmlns:a16="http://schemas.microsoft.com/office/drawing/2014/main" id="{60A57696-DFCC-D3B7-211A-1C00A5760C8D}"/>
              </a:ext>
            </a:extLst>
          </p:cNvPr>
          <p:cNvPicPr>
            <a:picLocks noChangeAspect="1"/>
          </p:cNvPicPr>
          <p:nvPr/>
        </p:nvPicPr>
        <p:blipFill>
          <a:blip r:embed="rId6"/>
          <a:stretch>
            <a:fillRect/>
          </a:stretch>
        </p:blipFill>
        <p:spPr>
          <a:xfrm>
            <a:off x="5925081" y="-538574"/>
            <a:ext cx="461664" cy="461664"/>
          </a:xfrm>
          <a:prstGeom prst="rect">
            <a:avLst/>
          </a:prstGeom>
        </p:spPr>
      </p:pic>
      <p:pic>
        <p:nvPicPr>
          <p:cNvPr id="14" name="Picture 13">
            <a:extLst>
              <a:ext uri="{FF2B5EF4-FFF2-40B4-BE49-F238E27FC236}">
                <a16:creationId xmlns:a16="http://schemas.microsoft.com/office/drawing/2014/main" id="{FFB1492B-463B-2749-DBFE-7953B81C91BA}"/>
              </a:ext>
            </a:extLst>
          </p:cNvPr>
          <p:cNvPicPr>
            <a:picLocks noChangeAspect="1"/>
          </p:cNvPicPr>
          <p:nvPr/>
        </p:nvPicPr>
        <p:blipFill>
          <a:blip r:embed="rId3"/>
          <a:stretch>
            <a:fillRect/>
          </a:stretch>
        </p:blipFill>
        <p:spPr>
          <a:xfrm>
            <a:off x="1402616" y="-513805"/>
            <a:ext cx="418088" cy="418088"/>
          </a:xfrm>
          <a:prstGeom prst="rect">
            <a:avLst/>
          </a:prstGeom>
        </p:spPr>
      </p:pic>
      <p:grpSp>
        <p:nvGrpSpPr>
          <p:cNvPr id="15" name="Group 14">
            <a:extLst>
              <a:ext uri="{FF2B5EF4-FFF2-40B4-BE49-F238E27FC236}">
                <a16:creationId xmlns:a16="http://schemas.microsoft.com/office/drawing/2014/main" id="{5D5F1DE3-E1E8-657B-5E54-F0193AA2193E}"/>
              </a:ext>
            </a:extLst>
          </p:cNvPr>
          <p:cNvGrpSpPr/>
          <p:nvPr/>
        </p:nvGrpSpPr>
        <p:grpSpPr>
          <a:xfrm>
            <a:off x="915205" y="-513805"/>
            <a:ext cx="418088" cy="441251"/>
            <a:chOff x="1627842" y="3151842"/>
            <a:chExt cx="3426758" cy="3426758"/>
          </a:xfrm>
        </p:grpSpPr>
        <p:pic>
          <p:nvPicPr>
            <p:cNvPr id="16" name="Picture 15">
              <a:extLst>
                <a:ext uri="{FF2B5EF4-FFF2-40B4-BE49-F238E27FC236}">
                  <a16:creationId xmlns:a16="http://schemas.microsoft.com/office/drawing/2014/main" id="{6DB6883C-6C5A-11C9-D939-6B6A32DD68CF}"/>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7" name="Picture 16">
              <a:extLst>
                <a:ext uri="{FF2B5EF4-FFF2-40B4-BE49-F238E27FC236}">
                  <a16:creationId xmlns:a16="http://schemas.microsoft.com/office/drawing/2014/main" id="{52041E61-64E3-C747-75B8-726CB2F73A75}"/>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8" name="Picture 17">
              <a:extLst>
                <a:ext uri="{FF2B5EF4-FFF2-40B4-BE49-F238E27FC236}">
                  <a16:creationId xmlns:a16="http://schemas.microsoft.com/office/drawing/2014/main" id="{323093E3-9942-2A40-0BF4-8D7AEFA2C003}"/>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9" name="Picture 18">
            <a:extLst>
              <a:ext uri="{FF2B5EF4-FFF2-40B4-BE49-F238E27FC236}">
                <a16:creationId xmlns:a16="http://schemas.microsoft.com/office/drawing/2014/main" id="{B5D3A7F0-F601-4B7B-909D-AB6E03B629A1}"/>
              </a:ext>
            </a:extLst>
          </p:cNvPr>
          <p:cNvPicPr>
            <a:picLocks noChangeAspect="1"/>
          </p:cNvPicPr>
          <p:nvPr/>
        </p:nvPicPr>
        <p:blipFill>
          <a:blip r:embed="rId11"/>
          <a:stretch>
            <a:fillRect/>
          </a:stretch>
        </p:blipFill>
        <p:spPr>
          <a:xfrm>
            <a:off x="407813" y="-513805"/>
            <a:ext cx="418088" cy="418088"/>
          </a:xfrm>
          <a:prstGeom prst="rect">
            <a:avLst/>
          </a:prstGeom>
        </p:spPr>
      </p:pic>
    </p:spTree>
    <p:extLst>
      <p:ext uri="{BB962C8B-B14F-4D97-AF65-F5344CB8AC3E}">
        <p14:creationId xmlns:p14="http://schemas.microsoft.com/office/powerpoint/2010/main" val="2723941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084EB-47F3-130B-A0B9-F682F44A233A}"/>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0C4B0F0-C5AE-C70C-C345-9E9F6E99ACA7}"/>
              </a:ext>
            </a:extLst>
          </p:cNvPr>
          <p:cNvGraphicFramePr>
            <a:graphicFrameLocks noGrp="1"/>
          </p:cNvGraphicFramePr>
          <p:nvPr/>
        </p:nvGraphicFramePr>
        <p:xfrm>
          <a:off x="-315416" y="920552"/>
          <a:ext cx="7029400" cy="7531496"/>
        </p:xfrm>
        <a:graphic>
          <a:graphicData uri="http://schemas.openxmlformats.org/drawingml/2006/table">
            <a:tbl>
              <a:tblPr firstRow="1" bandRow="1">
                <a:tableStyleId>{2D5ABB26-0587-4C30-8999-92F81FD0307C}</a:tableStyleId>
              </a:tblPr>
              <a:tblGrid>
                <a:gridCol w="878675">
                  <a:extLst>
                    <a:ext uri="{9D8B030D-6E8A-4147-A177-3AD203B41FA5}">
                      <a16:colId xmlns:a16="http://schemas.microsoft.com/office/drawing/2014/main" val="20000"/>
                    </a:ext>
                  </a:extLst>
                </a:gridCol>
                <a:gridCol w="878675">
                  <a:extLst>
                    <a:ext uri="{9D8B030D-6E8A-4147-A177-3AD203B41FA5}">
                      <a16:colId xmlns:a16="http://schemas.microsoft.com/office/drawing/2014/main" val="20001"/>
                    </a:ext>
                  </a:extLst>
                </a:gridCol>
                <a:gridCol w="878675">
                  <a:extLst>
                    <a:ext uri="{9D8B030D-6E8A-4147-A177-3AD203B41FA5}">
                      <a16:colId xmlns:a16="http://schemas.microsoft.com/office/drawing/2014/main" val="20002"/>
                    </a:ext>
                  </a:extLst>
                </a:gridCol>
                <a:gridCol w="878675">
                  <a:extLst>
                    <a:ext uri="{9D8B030D-6E8A-4147-A177-3AD203B41FA5}">
                      <a16:colId xmlns:a16="http://schemas.microsoft.com/office/drawing/2014/main" val="20003"/>
                    </a:ext>
                  </a:extLst>
                </a:gridCol>
                <a:gridCol w="878675">
                  <a:extLst>
                    <a:ext uri="{9D8B030D-6E8A-4147-A177-3AD203B41FA5}">
                      <a16:colId xmlns:a16="http://schemas.microsoft.com/office/drawing/2014/main" val="20004"/>
                    </a:ext>
                  </a:extLst>
                </a:gridCol>
                <a:gridCol w="878675">
                  <a:extLst>
                    <a:ext uri="{9D8B030D-6E8A-4147-A177-3AD203B41FA5}">
                      <a16:colId xmlns:a16="http://schemas.microsoft.com/office/drawing/2014/main" val="20005"/>
                    </a:ext>
                  </a:extLst>
                </a:gridCol>
                <a:gridCol w="878675">
                  <a:extLst>
                    <a:ext uri="{9D8B030D-6E8A-4147-A177-3AD203B41FA5}">
                      <a16:colId xmlns:a16="http://schemas.microsoft.com/office/drawing/2014/main" val="20006"/>
                    </a:ext>
                  </a:extLst>
                </a:gridCol>
                <a:gridCol w="878675">
                  <a:extLst>
                    <a:ext uri="{9D8B030D-6E8A-4147-A177-3AD203B41FA5}">
                      <a16:colId xmlns:a16="http://schemas.microsoft.com/office/drawing/2014/main" val="20007"/>
                    </a:ext>
                  </a:extLst>
                </a:gridCol>
              </a:tblGrid>
              <a:tr h="941437">
                <a:tc>
                  <a:txBody>
                    <a:bodyPr/>
                    <a:lstStyle/>
                    <a:p>
                      <a:pPr algn="r"/>
                      <a:endParaRPr lang="en-GB" sz="3100" dirty="0">
                        <a:latin typeface="Verdana" panose="020B0604030504040204" pitchFamily="34" charset="0"/>
                        <a:ea typeface="Verdana" panose="020B0604030504040204" pitchFamily="34" charset="0"/>
                        <a:cs typeface="Verdana" panose="020B0604030504040204" pitchFamily="34" charset="0"/>
                      </a:endParaRPr>
                    </a:p>
                  </a:txBody>
                  <a:tcPr marL="159399" marR="159399" marT="79700" marB="79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A</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B</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C</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D</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E</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F</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G</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1</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b="1"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b="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2</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b="1"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3</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4</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5</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6</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7</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1796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87281994"/>
              </p:ext>
            </p:extLst>
          </p:nvPr>
        </p:nvGraphicFramePr>
        <p:xfrm>
          <a:off x="-315416" y="920552"/>
          <a:ext cx="7029400" cy="7531496"/>
        </p:xfrm>
        <a:graphic>
          <a:graphicData uri="http://schemas.openxmlformats.org/drawingml/2006/table">
            <a:tbl>
              <a:tblPr firstRow="1" bandRow="1">
                <a:tableStyleId>{2D5ABB26-0587-4C30-8999-92F81FD0307C}</a:tableStyleId>
              </a:tblPr>
              <a:tblGrid>
                <a:gridCol w="878675">
                  <a:extLst>
                    <a:ext uri="{9D8B030D-6E8A-4147-A177-3AD203B41FA5}">
                      <a16:colId xmlns:a16="http://schemas.microsoft.com/office/drawing/2014/main" val="20000"/>
                    </a:ext>
                  </a:extLst>
                </a:gridCol>
                <a:gridCol w="878675">
                  <a:extLst>
                    <a:ext uri="{9D8B030D-6E8A-4147-A177-3AD203B41FA5}">
                      <a16:colId xmlns:a16="http://schemas.microsoft.com/office/drawing/2014/main" val="20001"/>
                    </a:ext>
                  </a:extLst>
                </a:gridCol>
                <a:gridCol w="878675">
                  <a:extLst>
                    <a:ext uri="{9D8B030D-6E8A-4147-A177-3AD203B41FA5}">
                      <a16:colId xmlns:a16="http://schemas.microsoft.com/office/drawing/2014/main" val="20002"/>
                    </a:ext>
                  </a:extLst>
                </a:gridCol>
                <a:gridCol w="878675">
                  <a:extLst>
                    <a:ext uri="{9D8B030D-6E8A-4147-A177-3AD203B41FA5}">
                      <a16:colId xmlns:a16="http://schemas.microsoft.com/office/drawing/2014/main" val="20003"/>
                    </a:ext>
                  </a:extLst>
                </a:gridCol>
                <a:gridCol w="878675">
                  <a:extLst>
                    <a:ext uri="{9D8B030D-6E8A-4147-A177-3AD203B41FA5}">
                      <a16:colId xmlns:a16="http://schemas.microsoft.com/office/drawing/2014/main" val="20004"/>
                    </a:ext>
                  </a:extLst>
                </a:gridCol>
                <a:gridCol w="878675">
                  <a:extLst>
                    <a:ext uri="{9D8B030D-6E8A-4147-A177-3AD203B41FA5}">
                      <a16:colId xmlns:a16="http://schemas.microsoft.com/office/drawing/2014/main" val="20005"/>
                    </a:ext>
                  </a:extLst>
                </a:gridCol>
                <a:gridCol w="878675">
                  <a:extLst>
                    <a:ext uri="{9D8B030D-6E8A-4147-A177-3AD203B41FA5}">
                      <a16:colId xmlns:a16="http://schemas.microsoft.com/office/drawing/2014/main" val="20006"/>
                    </a:ext>
                  </a:extLst>
                </a:gridCol>
                <a:gridCol w="878675">
                  <a:extLst>
                    <a:ext uri="{9D8B030D-6E8A-4147-A177-3AD203B41FA5}">
                      <a16:colId xmlns:a16="http://schemas.microsoft.com/office/drawing/2014/main" val="20007"/>
                    </a:ext>
                  </a:extLst>
                </a:gridCol>
              </a:tblGrid>
              <a:tr h="941437">
                <a:tc>
                  <a:txBody>
                    <a:bodyPr/>
                    <a:lstStyle/>
                    <a:p>
                      <a:pPr algn="r"/>
                      <a:endParaRPr lang="en-GB" sz="3100" dirty="0">
                        <a:latin typeface="Verdana" panose="020B0604030504040204" pitchFamily="34" charset="0"/>
                        <a:ea typeface="Verdana" panose="020B0604030504040204" pitchFamily="34" charset="0"/>
                        <a:cs typeface="Verdana" panose="020B0604030504040204" pitchFamily="34" charset="0"/>
                      </a:endParaRPr>
                    </a:p>
                  </a:txBody>
                  <a:tcPr marL="159399" marR="159399" marT="79700" marB="797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A</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B</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C</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D</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E</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F</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4000" baseline="0" dirty="0">
                          <a:latin typeface="Apple Chancery" panose="03020702040506060504" pitchFamily="66" charset="-79"/>
                          <a:ea typeface="Verdana" panose="020B0604030504040204" pitchFamily="34" charset="0"/>
                          <a:cs typeface="Apple Chancery" panose="03020702040506060504" pitchFamily="66" charset="-79"/>
                        </a:rPr>
                        <a:t>G</a:t>
                      </a:r>
                    </a:p>
                  </a:txBody>
                  <a:tcPr marL="159399" marR="159399" marT="79700" marB="797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1</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b="1"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b="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2</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b="1"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3</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4</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5</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6</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941437">
                <a:tc>
                  <a:txBody>
                    <a:bodyPr/>
                    <a:lstStyle/>
                    <a:p>
                      <a:pPr algn="r"/>
                      <a:r>
                        <a:rPr lang="en-GB" sz="4000" dirty="0">
                          <a:latin typeface="Apple Chancery" panose="03020702040506060504" pitchFamily="66" charset="-79"/>
                          <a:ea typeface="Verdana" panose="020B0604030504040204" pitchFamily="34" charset="0"/>
                          <a:cs typeface="Apple Chancery" panose="03020702040506060504" pitchFamily="66" charset="-79"/>
                        </a:rPr>
                        <a:t>7</a:t>
                      </a:r>
                    </a:p>
                  </a:txBody>
                  <a:tcPr marL="159399" marR="159399" marT="79700" marB="797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100" dirty="0">
                        <a:latin typeface="Verdana" panose="020B0604030504040204" pitchFamily="34" charset="0"/>
                        <a:ea typeface="Verdana" panose="020B0604030504040204" pitchFamily="34" charset="0"/>
                        <a:cs typeface="Verdana" panose="020B060403050404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6D170-45C6-2C21-D283-5E2E734CD6EC}"/>
              </a:ext>
            </a:extLst>
          </p:cNvPr>
          <p:cNvPicPr>
            <a:picLocks noChangeAspect="1"/>
          </p:cNvPicPr>
          <p:nvPr/>
        </p:nvPicPr>
        <p:blipFill>
          <a:blip r:embed="rId2"/>
          <a:stretch>
            <a:fillRect/>
          </a:stretch>
        </p:blipFill>
        <p:spPr>
          <a:xfrm>
            <a:off x="2927916" y="334434"/>
            <a:ext cx="461664" cy="461664"/>
          </a:xfrm>
          <a:prstGeom prst="rect">
            <a:avLst/>
          </a:prstGeom>
        </p:spPr>
      </p:pic>
      <p:pic>
        <p:nvPicPr>
          <p:cNvPr id="6" name="Picture 5">
            <a:extLst>
              <a:ext uri="{FF2B5EF4-FFF2-40B4-BE49-F238E27FC236}">
                <a16:creationId xmlns:a16="http://schemas.microsoft.com/office/drawing/2014/main" id="{AE9DE775-0D25-7AE8-9BD7-0CDA1A058C6A}"/>
              </a:ext>
            </a:extLst>
          </p:cNvPr>
          <p:cNvPicPr>
            <a:picLocks noChangeAspect="1"/>
          </p:cNvPicPr>
          <p:nvPr/>
        </p:nvPicPr>
        <p:blipFill>
          <a:blip r:embed="rId3"/>
          <a:stretch>
            <a:fillRect/>
          </a:stretch>
        </p:blipFill>
        <p:spPr>
          <a:xfrm>
            <a:off x="3495240" y="360300"/>
            <a:ext cx="403379" cy="403379"/>
          </a:xfrm>
          <a:prstGeom prst="rect">
            <a:avLst/>
          </a:prstGeom>
        </p:spPr>
      </p:pic>
      <p:pic>
        <p:nvPicPr>
          <p:cNvPr id="7" name="Picture 6">
            <a:extLst>
              <a:ext uri="{FF2B5EF4-FFF2-40B4-BE49-F238E27FC236}">
                <a16:creationId xmlns:a16="http://schemas.microsoft.com/office/drawing/2014/main" id="{1C144F7F-B331-01FC-2C2F-42D4EB106C5C}"/>
              </a:ext>
            </a:extLst>
          </p:cNvPr>
          <p:cNvPicPr>
            <a:picLocks noChangeAspect="1"/>
          </p:cNvPicPr>
          <p:nvPr/>
        </p:nvPicPr>
        <p:blipFill>
          <a:blip r:embed="rId4"/>
          <a:stretch>
            <a:fillRect/>
          </a:stretch>
        </p:blipFill>
        <p:spPr>
          <a:xfrm>
            <a:off x="4512473" y="3642335"/>
            <a:ext cx="320587" cy="320587"/>
          </a:xfrm>
          <a:prstGeom prst="rect">
            <a:avLst/>
          </a:prstGeom>
        </p:spPr>
      </p:pic>
      <p:pic>
        <p:nvPicPr>
          <p:cNvPr id="8" name="Picture 7">
            <a:extLst>
              <a:ext uri="{FF2B5EF4-FFF2-40B4-BE49-F238E27FC236}">
                <a16:creationId xmlns:a16="http://schemas.microsoft.com/office/drawing/2014/main" id="{65203845-C755-B695-6566-2C77BBF5FA91}"/>
              </a:ext>
            </a:extLst>
          </p:cNvPr>
          <p:cNvPicPr>
            <a:picLocks noChangeAspect="1"/>
          </p:cNvPicPr>
          <p:nvPr/>
        </p:nvPicPr>
        <p:blipFill>
          <a:blip r:embed="rId5"/>
          <a:stretch>
            <a:fillRect/>
          </a:stretch>
        </p:blipFill>
        <p:spPr>
          <a:xfrm>
            <a:off x="2448281" y="343915"/>
            <a:ext cx="452183" cy="452183"/>
          </a:xfrm>
          <a:prstGeom prst="rect">
            <a:avLst/>
          </a:prstGeom>
        </p:spPr>
      </p:pic>
      <p:pic>
        <p:nvPicPr>
          <p:cNvPr id="9" name="Picture 8">
            <a:extLst>
              <a:ext uri="{FF2B5EF4-FFF2-40B4-BE49-F238E27FC236}">
                <a16:creationId xmlns:a16="http://schemas.microsoft.com/office/drawing/2014/main" id="{C898D343-AB71-D4EF-50E0-E6CBB93CE2B6}"/>
              </a:ext>
            </a:extLst>
          </p:cNvPr>
          <p:cNvPicPr>
            <a:picLocks noChangeAspect="1"/>
          </p:cNvPicPr>
          <p:nvPr/>
        </p:nvPicPr>
        <p:blipFill>
          <a:blip r:embed="rId6"/>
          <a:stretch>
            <a:fillRect/>
          </a:stretch>
        </p:blipFill>
        <p:spPr>
          <a:xfrm>
            <a:off x="1453477" y="3626664"/>
            <a:ext cx="418088" cy="418088"/>
          </a:xfrm>
          <a:prstGeom prst="rect">
            <a:avLst/>
          </a:prstGeom>
        </p:spPr>
      </p:pic>
      <p:grpSp>
        <p:nvGrpSpPr>
          <p:cNvPr id="10" name="Group 9">
            <a:extLst>
              <a:ext uri="{FF2B5EF4-FFF2-40B4-BE49-F238E27FC236}">
                <a16:creationId xmlns:a16="http://schemas.microsoft.com/office/drawing/2014/main" id="{32E199C8-196D-CD95-8199-DC3FF03DAE9F}"/>
              </a:ext>
            </a:extLst>
          </p:cNvPr>
          <p:cNvGrpSpPr/>
          <p:nvPr/>
        </p:nvGrpSpPr>
        <p:grpSpPr>
          <a:xfrm>
            <a:off x="966066" y="3605108"/>
            <a:ext cx="418088" cy="441251"/>
            <a:chOff x="1627842" y="3151842"/>
            <a:chExt cx="3426758" cy="3426758"/>
          </a:xfrm>
        </p:grpSpPr>
        <p:pic>
          <p:nvPicPr>
            <p:cNvPr id="11" name="Picture 10">
              <a:extLst>
                <a:ext uri="{FF2B5EF4-FFF2-40B4-BE49-F238E27FC236}">
                  <a16:creationId xmlns:a16="http://schemas.microsoft.com/office/drawing/2014/main" id="{B4317049-77B1-C31E-DACF-DDD611E1B79C}"/>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2" name="Picture 11">
              <a:extLst>
                <a:ext uri="{FF2B5EF4-FFF2-40B4-BE49-F238E27FC236}">
                  <a16:creationId xmlns:a16="http://schemas.microsoft.com/office/drawing/2014/main" id="{5CC78AE5-8D8D-21D3-F059-274E18198811}"/>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3" name="Picture 12">
              <a:extLst>
                <a:ext uri="{FF2B5EF4-FFF2-40B4-BE49-F238E27FC236}">
                  <a16:creationId xmlns:a16="http://schemas.microsoft.com/office/drawing/2014/main" id="{2FE9A26E-D3BB-845B-959F-45ECA65C0F70}"/>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4" name="Picture 13">
            <a:extLst>
              <a:ext uri="{FF2B5EF4-FFF2-40B4-BE49-F238E27FC236}">
                <a16:creationId xmlns:a16="http://schemas.microsoft.com/office/drawing/2014/main" id="{4161C8EB-A8D6-A2A3-EC30-6134E1180C69}"/>
              </a:ext>
            </a:extLst>
          </p:cNvPr>
          <p:cNvPicPr>
            <a:picLocks noChangeAspect="1"/>
          </p:cNvPicPr>
          <p:nvPr/>
        </p:nvPicPr>
        <p:blipFill>
          <a:blip r:embed="rId9"/>
          <a:stretch>
            <a:fillRect/>
          </a:stretch>
        </p:blipFill>
        <p:spPr>
          <a:xfrm>
            <a:off x="5975942" y="3571984"/>
            <a:ext cx="461664" cy="461664"/>
          </a:xfrm>
          <a:prstGeom prst="rect">
            <a:avLst/>
          </a:prstGeom>
        </p:spPr>
      </p:pic>
      <p:pic>
        <p:nvPicPr>
          <p:cNvPr id="15" name="Picture 14">
            <a:extLst>
              <a:ext uri="{FF2B5EF4-FFF2-40B4-BE49-F238E27FC236}">
                <a16:creationId xmlns:a16="http://schemas.microsoft.com/office/drawing/2014/main" id="{A2A60577-8600-6985-0722-63F57F212A32}"/>
              </a:ext>
            </a:extLst>
          </p:cNvPr>
          <p:cNvPicPr>
            <a:picLocks noChangeAspect="1"/>
          </p:cNvPicPr>
          <p:nvPr/>
        </p:nvPicPr>
        <p:blipFill>
          <a:blip r:embed="rId10"/>
          <a:stretch>
            <a:fillRect/>
          </a:stretch>
        </p:blipFill>
        <p:spPr>
          <a:xfrm>
            <a:off x="1968853" y="357677"/>
            <a:ext cx="420548" cy="420548"/>
          </a:xfrm>
          <a:prstGeom prst="rect">
            <a:avLst/>
          </a:prstGeom>
        </p:spPr>
      </p:pic>
      <p:pic>
        <p:nvPicPr>
          <p:cNvPr id="16" name="Picture 15">
            <a:extLst>
              <a:ext uri="{FF2B5EF4-FFF2-40B4-BE49-F238E27FC236}">
                <a16:creationId xmlns:a16="http://schemas.microsoft.com/office/drawing/2014/main" id="{AD477DC1-7F96-C3D3-601A-F8160F6D4918}"/>
              </a:ext>
            </a:extLst>
          </p:cNvPr>
          <p:cNvPicPr>
            <a:picLocks noChangeAspect="1"/>
          </p:cNvPicPr>
          <p:nvPr/>
        </p:nvPicPr>
        <p:blipFill>
          <a:blip r:embed="rId11"/>
          <a:stretch>
            <a:fillRect/>
          </a:stretch>
        </p:blipFill>
        <p:spPr>
          <a:xfrm>
            <a:off x="4023341" y="3647238"/>
            <a:ext cx="320587" cy="320587"/>
          </a:xfrm>
          <a:prstGeom prst="rect">
            <a:avLst/>
          </a:prstGeom>
        </p:spPr>
      </p:pic>
      <p:pic>
        <p:nvPicPr>
          <p:cNvPr id="17" name="Picture 16">
            <a:extLst>
              <a:ext uri="{FF2B5EF4-FFF2-40B4-BE49-F238E27FC236}">
                <a16:creationId xmlns:a16="http://schemas.microsoft.com/office/drawing/2014/main" id="{39CA4377-A6A6-A1F6-994D-56C89F133337}"/>
              </a:ext>
            </a:extLst>
          </p:cNvPr>
          <p:cNvPicPr>
            <a:picLocks noChangeAspect="1"/>
          </p:cNvPicPr>
          <p:nvPr/>
        </p:nvPicPr>
        <p:blipFill>
          <a:blip r:embed="rId12"/>
          <a:stretch>
            <a:fillRect/>
          </a:stretch>
        </p:blipFill>
        <p:spPr>
          <a:xfrm>
            <a:off x="4961099" y="3560714"/>
            <a:ext cx="461664" cy="461664"/>
          </a:xfrm>
          <a:prstGeom prst="rect">
            <a:avLst/>
          </a:prstGeom>
        </p:spPr>
      </p:pic>
      <p:pic>
        <p:nvPicPr>
          <p:cNvPr id="18" name="Picture 17">
            <a:extLst>
              <a:ext uri="{FF2B5EF4-FFF2-40B4-BE49-F238E27FC236}">
                <a16:creationId xmlns:a16="http://schemas.microsoft.com/office/drawing/2014/main" id="{1BB4E1E7-AF0A-EBAD-5836-7625ACEA4D79}"/>
              </a:ext>
            </a:extLst>
          </p:cNvPr>
          <p:cNvPicPr>
            <a:picLocks noChangeAspect="1"/>
          </p:cNvPicPr>
          <p:nvPr/>
        </p:nvPicPr>
        <p:blipFill>
          <a:blip r:embed="rId13"/>
          <a:stretch>
            <a:fillRect/>
          </a:stretch>
        </p:blipFill>
        <p:spPr>
          <a:xfrm>
            <a:off x="5506869" y="3612074"/>
            <a:ext cx="388671" cy="388671"/>
          </a:xfrm>
          <a:prstGeom prst="rect">
            <a:avLst/>
          </a:prstGeom>
        </p:spPr>
      </p:pic>
      <p:pic>
        <p:nvPicPr>
          <p:cNvPr id="19" name="Picture 18">
            <a:extLst>
              <a:ext uri="{FF2B5EF4-FFF2-40B4-BE49-F238E27FC236}">
                <a16:creationId xmlns:a16="http://schemas.microsoft.com/office/drawing/2014/main" id="{32BC1856-87A3-8912-F5D5-DA3260B01A70}"/>
              </a:ext>
            </a:extLst>
          </p:cNvPr>
          <p:cNvPicPr>
            <a:picLocks noChangeAspect="1"/>
          </p:cNvPicPr>
          <p:nvPr/>
        </p:nvPicPr>
        <p:blipFill>
          <a:blip r:embed="rId14"/>
          <a:stretch>
            <a:fillRect/>
          </a:stretch>
        </p:blipFill>
        <p:spPr>
          <a:xfrm>
            <a:off x="458674" y="3596770"/>
            <a:ext cx="418088" cy="418088"/>
          </a:xfrm>
          <a:prstGeom prst="rect">
            <a:avLst/>
          </a:prstGeom>
        </p:spPr>
      </p:pic>
      <p:graphicFrame>
        <p:nvGraphicFramePr>
          <p:cNvPr id="22" name="Table 21">
            <a:extLst>
              <a:ext uri="{FF2B5EF4-FFF2-40B4-BE49-F238E27FC236}">
                <a16:creationId xmlns:a16="http://schemas.microsoft.com/office/drawing/2014/main" id="{2326DF56-3C34-4DDA-E103-650FAF51D9C6}"/>
              </a:ext>
            </a:extLst>
          </p:cNvPr>
          <p:cNvGraphicFramePr>
            <a:graphicFrameLocks noGrp="1"/>
          </p:cNvGraphicFramePr>
          <p:nvPr>
            <p:extLst>
              <p:ext uri="{D42A27DB-BD31-4B8C-83A1-F6EECF244321}">
                <p14:modId xmlns:p14="http://schemas.microsoft.com/office/powerpoint/2010/main" val="4071608203"/>
              </p:ext>
            </p:extLst>
          </p:nvPr>
        </p:nvGraphicFramePr>
        <p:xfrm>
          <a:off x="420396" y="306377"/>
          <a:ext cx="6017208" cy="3780420"/>
        </p:xfrm>
        <a:graphic>
          <a:graphicData uri="http://schemas.openxmlformats.org/drawingml/2006/table">
            <a:tbl>
              <a:tblPr firstRow="1" bandRow="1">
                <a:tableStyleId>{2D5ABB26-0587-4C30-8999-92F81FD0307C}</a:tableStyleId>
              </a:tblPr>
              <a:tblGrid>
                <a:gridCol w="501434">
                  <a:extLst>
                    <a:ext uri="{9D8B030D-6E8A-4147-A177-3AD203B41FA5}">
                      <a16:colId xmlns:a16="http://schemas.microsoft.com/office/drawing/2014/main" val="20001"/>
                    </a:ext>
                  </a:extLst>
                </a:gridCol>
                <a:gridCol w="501434">
                  <a:extLst>
                    <a:ext uri="{9D8B030D-6E8A-4147-A177-3AD203B41FA5}">
                      <a16:colId xmlns:a16="http://schemas.microsoft.com/office/drawing/2014/main" val="20002"/>
                    </a:ext>
                  </a:extLst>
                </a:gridCol>
                <a:gridCol w="501434">
                  <a:extLst>
                    <a:ext uri="{9D8B030D-6E8A-4147-A177-3AD203B41FA5}">
                      <a16:colId xmlns:a16="http://schemas.microsoft.com/office/drawing/2014/main" val="20003"/>
                    </a:ext>
                  </a:extLst>
                </a:gridCol>
                <a:gridCol w="501434">
                  <a:extLst>
                    <a:ext uri="{9D8B030D-6E8A-4147-A177-3AD203B41FA5}">
                      <a16:colId xmlns:a16="http://schemas.microsoft.com/office/drawing/2014/main" val="20004"/>
                    </a:ext>
                  </a:extLst>
                </a:gridCol>
                <a:gridCol w="501434">
                  <a:extLst>
                    <a:ext uri="{9D8B030D-6E8A-4147-A177-3AD203B41FA5}">
                      <a16:colId xmlns:a16="http://schemas.microsoft.com/office/drawing/2014/main" val="20005"/>
                    </a:ext>
                  </a:extLst>
                </a:gridCol>
                <a:gridCol w="501434">
                  <a:extLst>
                    <a:ext uri="{9D8B030D-6E8A-4147-A177-3AD203B41FA5}">
                      <a16:colId xmlns:a16="http://schemas.microsoft.com/office/drawing/2014/main" val="20006"/>
                    </a:ext>
                  </a:extLst>
                </a:gridCol>
                <a:gridCol w="501434">
                  <a:extLst>
                    <a:ext uri="{9D8B030D-6E8A-4147-A177-3AD203B41FA5}">
                      <a16:colId xmlns:a16="http://schemas.microsoft.com/office/drawing/2014/main" val="20007"/>
                    </a:ext>
                  </a:extLst>
                </a:gridCol>
                <a:gridCol w="501434">
                  <a:extLst>
                    <a:ext uri="{9D8B030D-6E8A-4147-A177-3AD203B41FA5}">
                      <a16:colId xmlns:a16="http://schemas.microsoft.com/office/drawing/2014/main" val="4196154441"/>
                    </a:ext>
                  </a:extLst>
                </a:gridCol>
                <a:gridCol w="501434">
                  <a:extLst>
                    <a:ext uri="{9D8B030D-6E8A-4147-A177-3AD203B41FA5}">
                      <a16:colId xmlns:a16="http://schemas.microsoft.com/office/drawing/2014/main" val="3198402954"/>
                    </a:ext>
                  </a:extLst>
                </a:gridCol>
                <a:gridCol w="501434">
                  <a:extLst>
                    <a:ext uri="{9D8B030D-6E8A-4147-A177-3AD203B41FA5}">
                      <a16:colId xmlns:a16="http://schemas.microsoft.com/office/drawing/2014/main" val="1771220515"/>
                    </a:ext>
                  </a:extLst>
                </a:gridCol>
                <a:gridCol w="501434">
                  <a:extLst>
                    <a:ext uri="{9D8B030D-6E8A-4147-A177-3AD203B41FA5}">
                      <a16:colId xmlns:a16="http://schemas.microsoft.com/office/drawing/2014/main" val="3328053634"/>
                    </a:ext>
                  </a:extLst>
                </a:gridCol>
                <a:gridCol w="501434">
                  <a:extLst>
                    <a:ext uri="{9D8B030D-6E8A-4147-A177-3AD203B41FA5}">
                      <a16:colId xmlns:a16="http://schemas.microsoft.com/office/drawing/2014/main" val="1902734512"/>
                    </a:ext>
                  </a:extLst>
                </a:gridCol>
              </a:tblGrid>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23" name="Picture 22">
            <a:extLst>
              <a:ext uri="{FF2B5EF4-FFF2-40B4-BE49-F238E27FC236}">
                <a16:creationId xmlns:a16="http://schemas.microsoft.com/office/drawing/2014/main" id="{91A95F22-1C71-BD0D-46A0-BB3FECFBDDAF}"/>
              </a:ext>
            </a:extLst>
          </p:cNvPr>
          <p:cNvPicPr>
            <a:picLocks noChangeAspect="1"/>
          </p:cNvPicPr>
          <p:nvPr/>
        </p:nvPicPr>
        <p:blipFill>
          <a:blip r:embed="rId5"/>
          <a:stretch>
            <a:fillRect/>
          </a:stretch>
        </p:blipFill>
        <p:spPr>
          <a:xfrm>
            <a:off x="2448281" y="3563808"/>
            <a:ext cx="452183" cy="452183"/>
          </a:xfrm>
          <a:prstGeom prst="rect">
            <a:avLst/>
          </a:prstGeom>
        </p:spPr>
      </p:pic>
      <p:pic>
        <p:nvPicPr>
          <p:cNvPr id="24" name="Picture 23">
            <a:extLst>
              <a:ext uri="{FF2B5EF4-FFF2-40B4-BE49-F238E27FC236}">
                <a16:creationId xmlns:a16="http://schemas.microsoft.com/office/drawing/2014/main" id="{A88344AB-40A9-1FE8-B15D-DE5CF25223FF}"/>
              </a:ext>
            </a:extLst>
          </p:cNvPr>
          <p:cNvPicPr>
            <a:picLocks noChangeAspect="1"/>
          </p:cNvPicPr>
          <p:nvPr/>
        </p:nvPicPr>
        <p:blipFill>
          <a:blip r:embed="rId5"/>
          <a:stretch>
            <a:fillRect/>
          </a:stretch>
        </p:blipFill>
        <p:spPr>
          <a:xfrm>
            <a:off x="2448281" y="3027160"/>
            <a:ext cx="452183" cy="452183"/>
          </a:xfrm>
          <a:prstGeom prst="rect">
            <a:avLst/>
          </a:prstGeom>
        </p:spPr>
      </p:pic>
      <p:pic>
        <p:nvPicPr>
          <p:cNvPr id="25" name="Picture 24">
            <a:extLst>
              <a:ext uri="{FF2B5EF4-FFF2-40B4-BE49-F238E27FC236}">
                <a16:creationId xmlns:a16="http://schemas.microsoft.com/office/drawing/2014/main" id="{B885EDB9-D56A-A492-5C3B-CA2236C549A7}"/>
              </a:ext>
            </a:extLst>
          </p:cNvPr>
          <p:cNvPicPr>
            <a:picLocks noChangeAspect="1"/>
          </p:cNvPicPr>
          <p:nvPr/>
        </p:nvPicPr>
        <p:blipFill>
          <a:blip r:embed="rId5"/>
          <a:stretch>
            <a:fillRect/>
          </a:stretch>
        </p:blipFill>
        <p:spPr>
          <a:xfrm>
            <a:off x="2448281" y="2490511"/>
            <a:ext cx="452183" cy="452183"/>
          </a:xfrm>
          <a:prstGeom prst="rect">
            <a:avLst/>
          </a:prstGeom>
        </p:spPr>
      </p:pic>
      <p:pic>
        <p:nvPicPr>
          <p:cNvPr id="26" name="Picture 25">
            <a:extLst>
              <a:ext uri="{FF2B5EF4-FFF2-40B4-BE49-F238E27FC236}">
                <a16:creationId xmlns:a16="http://schemas.microsoft.com/office/drawing/2014/main" id="{4E95C970-EF5F-2477-E5B4-A64A2A85E622}"/>
              </a:ext>
            </a:extLst>
          </p:cNvPr>
          <p:cNvPicPr>
            <a:picLocks noChangeAspect="1"/>
          </p:cNvPicPr>
          <p:nvPr/>
        </p:nvPicPr>
        <p:blipFill>
          <a:blip r:embed="rId5"/>
          <a:stretch>
            <a:fillRect/>
          </a:stretch>
        </p:blipFill>
        <p:spPr>
          <a:xfrm>
            <a:off x="2448281" y="1953862"/>
            <a:ext cx="452183" cy="452183"/>
          </a:xfrm>
          <a:prstGeom prst="rect">
            <a:avLst/>
          </a:prstGeom>
        </p:spPr>
      </p:pic>
      <p:pic>
        <p:nvPicPr>
          <p:cNvPr id="27" name="Picture 26">
            <a:extLst>
              <a:ext uri="{FF2B5EF4-FFF2-40B4-BE49-F238E27FC236}">
                <a16:creationId xmlns:a16="http://schemas.microsoft.com/office/drawing/2014/main" id="{09E4DBE6-EA1D-0135-07EA-435B85DD789F}"/>
              </a:ext>
            </a:extLst>
          </p:cNvPr>
          <p:cNvPicPr>
            <a:picLocks noChangeAspect="1"/>
          </p:cNvPicPr>
          <p:nvPr/>
        </p:nvPicPr>
        <p:blipFill>
          <a:blip r:embed="rId5"/>
          <a:stretch>
            <a:fillRect/>
          </a:stretch>
        </p:blipFill>
        <p:spPr>
          <a:xfrm>
            <a:off x="2448281" y="1417213"/>
            <a:ext cx="452183" cy="452183"/>
          </a:xfrm>
          <a:prstGeom prst="rect">
            <a:avLst/>
          </a:prstGeom>
        </p:spPr>
      </p:pic>
      <p:pic>
        <p:nvPicPr>
          <p:cNvPr id="28" name="Picture 27">
            <a:extLst>
              <a:ext uri="{FF2B5EF4-FFF2-40B4-BE49-F238E27FC236}">
                <a16:creationId xmlns:a16="http://schemas.microsoft.com/office/drawing/2014/main" id="{4FD8D7FC-0681-B120-D26D-26D61216CC2C}"/>
              </a:ext>
            </a:extLst>
          </p:cNvPr>
          <p:cNvPicPr>
            <a:picLocks noChangeAspect="1"/>
          </p:cNvPicPr>
          <p:nvPr/>
        </p:nvPicPr>
        <p:blipFill>
          <a:blip r:embed="rId5"/>
          <a:stretch>
            <a:fillRect/>
          </a:stretch>
        </p:blipFill>
        <p:spPr>
          <a:xfrm>
            <a:off x="2448281" y="880564"/>
            <a:ext cx="452183" cy="452183"/>
          </a:xfrm>
          <a:prstGeom prst="rect">
            <a:avLst/>
          </a:prstGeom>
        </p:spPr>
      </p:pic>
      <p:pic>
        <p:nvPicPr>
          <p:cNvPr id="29" name="Picture 28">
            <a:extLst>
              <a:ext uri="{FF2B5EF4-FFF2-40B4-BE49-F238E27FC236}">
                <a16:creationId xmlns:a16="http://schemas.microsoft.com/office/drawing/2014/main" id="{CCCB167B-4080-F48A-3ACB-76650A5FB359}"/>
              </a:ext>
            </a:extLst>
          </p:cNvPr>
          <p:cNvPicPr>
            <a:picLocks noChangeAspect="1"/>
          </p:cNvPicPr>
          <p:nvPr/>
        </p:nvPicPr>
        <p:blipFill>
          <a:blip r:embed="rId2"/>
          <a:stretch>
            <a:fillRect/>
          </a:stretch>
        </p:blipFill>
        <p:spPr>
          <a:xfrm>
            <a:off x="2927916" y="3554327"/>
            <a:ext cx="461664" cy="461664"/>
          </a:xfrm>
          <a:prstGeom prst="rect">
            <a:avLst/>
          </a:prstGeom>
        </p:spPr>
      </p:pic>
      <p:pic>
        <p:nvPicPr>
          <p:cNvPr id="30" name="Picture 29">
            <a:extLst>
              <a:ext uri="{FF2B5EF4-FFF2-40B4-BE49-F238E27FC236}">
                <a16:creationId xmlns:a16="http://schemas.microsoft.com/office/drawing/2014/main" id="{87E81108-4FF8-1CC5-5A50-108F5FDCBE6F}"/>
              </a:ext>
            </a:extLst>
          </p:cNvPr>
          <p:cNvPicPr>
            <a:picLocks noChangeAspect="1"/>
          </p:cNvPicPr>
          <p:nvPr/>
        </p:nvPicPr>
        <p:blipFill>
          <a:blip r:embed="rId2"/>
          <a:stretch>
            <a:fillRect/>
          </a:stretch>
        </p:blipFill>
        <p:spPr>
          <a:xfrm>
            <a:off x="2927916" y="871083"/>
            <a:ext cx="461664" cy="461664"/>
          </a:xfrm>
          <a:prstGeom prst="rect">
            <a:avLst/>
          </a:prstGeom>
        </p:spPr>
      </p:pic>
      <p:pic>
        <p:nvPicPr>
          <p:cNvPr id="31" name="Picture 30">
            <a:extLst>
              <a:ext uri="{FF2B5EF4-FFF2-40B4-BE49-F238E27FC236}">
                <a16:creationId xmlns:a16="http://schemas.microsoft.com/office/drawing/2014/main" id="{29D1717E-8260-965A-5BC6-AB264EC0D00D}"/>
              </a:ext>
            </a:extLst>
          </p:cNvPr>
          <p:cNvPicPr>
            <a:picLocks noChangeAspect="1"/>
          </p:cNvPicPr>
          <p:nvPr/>
        </p:nvPicPr>
        <p:blipFill>
          <a:blip r:embed="rId2"/>
          <a:stretch>
            <a:fillRect/>
          </a:stretch>
        </p:blipFill>
        <p:spPr>
          <a:xfrm>
            <a:off x="2927916" y="1407732"/>
            <a:ext cx="461664" cy="461664"/>
          </a:xfrm>
          <a:prstGeom prst="rect">
            <a:avLst/>
          </a:prstGeom>
        </p:spPr>
      </p:pic>
      <p:pic>
        <p:nvPicPr>
          <p:cNvPr id="32" name="Picture 31">
            <a:extLst>
              <a:ext uri="{FF2B5EF4-FFF2-40B4-BE49-F238E27FC236}">
                <a16:creationId xmlns:a16="http://schemas.microsoft.com/office/drawing/2014/main" id="{FCA32D60-850C-AAE8-E524-B83F058E9657}"/>
              </a:ext>
            </a:extLst>
          </p:cNvPr>
          <p:cNvPicPr>
            <a:picLocks noChangeAspect="1"/>
          </p:cNvPicPr>
          <p:nvPr/>
        </p:nvPicPr>
        <p:blipFill>
          <a:blip r:embed="rId2"/>
          <a:stretch>
            <a:fillRect/>
          </a:stretch>
        </p:blipFill>
        <p:spPr>
          <a:xfrm>
            <a:off x="2927916" y="1944381"/>
            <a:ext cx="461664" cy="461664"/>
          </a:xfrm>
          <a:prstGeom prst="rect">
            <a:avLst/>
          </a:prstGeom>
        </p:spPr>
      </p:pic>
      <p:pic>
        <p:nvPicPr>
          <p:cNvPr id="33" name="Picture 32">
            <a:extLst>
              <a:ext uri="{FF2B5EF4-FFF2-40B4-BE49-F238E27FC236}">
                <a16:creationId xmlns:a16="http://schemas.microsoft.com/office/drawing/2014/main" id="{585F6CEE-C115-CA1A-BB36-16FA6E89A6D8}"/>
              </a:ext>
            </a:extLst>
          </p:cNvPr>
          <p:cNvPicPr>
            <a:picLocks noChangeAspect="1"/>
          </p:cNvPicPr>
          <p:nvPr/>
        </p:nvPicPr>
        <p:blipFill>
          <a:blip r:embed="rId2"/>
          <a:stretch>
            <a:fillRect/>
          </a:stretch>
        </p:blipFill>
        <p:spPr>
          <a:xfrm>
            <a:off x="2927916" y="2481030"/>
            <a:ext cx="461664" cy="461664"/>
          </a:xfrm>
          <a:prstGeom prst="rect">
            <a:avLst/>
          </a:prstGeom>
        </p:spPr>
      </p:pic>
      <p:pic>
        <p:nvPicPr>
          <p:cNvPr id="34" name="Picture 33">
            <a:extLst>
              <a:ext uri="{FF2B5EF4-FFF2-40B4-BE49-F238E27FC236}">
                <a16:creationId xmlns:a16="http://schemas.microsoft.com/office/drawing/2014/main" id="{22B56D4B-E661-1A14-76C4-7A4A7FA5D6D5}"/>
              </a:ext>
            </a:extLst>
          </p:cNvPr>
          <p:cNvPicPr>
            <a:picLocks noChangeAspect="1"/>
          </p:cNvPicPr>
          <p:nvPr/>
        </p:nvPicPr>
        <p:blipFill>
          <a:blip r:embed="rId2"/>
          <a:stretch>
            <a:fillRect/>
          </a:stretch>
        </p:blipFill>
        <p:spPr>
          <a:xfrm>
            <a:off x="2927916" y="3017679"/>
            <a:ext cx="461664" cy="461664"/>
          </a:xfrm>
          <a:prstGeom prst="rect">
            <a:avLst/>
          </a:prstGeom>
        </p:spPr>
      </p:pic>
      <p:pic>
        <p:nvPicPr>
          <p:cNvPr id="35" name="Picture 34">
            <a:extLst>
              <a:ext uri="{FF2B5EF4-FFF2-40B4-BE49-F238E27FC236}">
                <a16:creationId xmlns:a16="http://schemas.microsoft.com/office/drawing/2014/main" id="{915D384C-F59E-5F77-E21E-79660FE74528}"/>
              </a:ext>
            </a:extLst>
          </p:cNvPr>
          <p:cNvPicPr>
            <a:picLocks noChangeAspect="1"/>
          </p:cNvPicPr>
          <p:nvPr/>
        </p:nvPicPr>
        <p:blipFill>
          <a:blip r:embed="rId3"/>
          <a:stretch>
            <a:fillRect/>
          </a:stretch>
        </p:blipFill>
        <p:spPr>
          <a:xfrm>
            <a:off x="3495240" y="3600960"/>
            <a:ext cx="403379" cy="403379"/>
          </a:xfrm>
          <a:prstGeom prst="rect">
            <a:avLst/>
          </a:prstGeom>
        </p:spPr>
      </p:pic>
      <p:pic>
        <p:nvPicPr>
          <p:cNvPr id="36" name="Picture 35">
            <a:extLst>
              <a:ext uri="{FF2B5EF4-FFF2-40B4-BE49-F238E27FC236}">
                <a16:creationId xmlns:a16="http://schemas.microsoft.com/office/drawing/2014/main" id="{02050F09-DBA5-61B8-FA74-F8120B521074}"/>
              </a:ext>
            </a:extLst>
          </p:cNvPr>
          <p:cNvPicPr>
            <a:picLocks noChangeAspect="1"/>
          </p:cNvPicPr>
          <p:nvPr/>
        </p:nvPicPr>
        <p:blipFill>
          <a:blip r:embed="rId3"/>
          <a:stretch>
            <a:fillRect/>
          </a:stretch>
        </p:blipFill>
        <p:spPr>
          <a:xfrm>
            <a:off x="3495240" y="900410"/>
            <a:ext cx="403379" cy="403379"/>
          </a:xfrm>
          <a:prstGeom prst="rect">
            <a:avLst/>
          </a:prstGeom>
        </p:spPr>
      </p:pic>
      <p:pic>
        <p:nvPicPr>
          <p:cNvPr id="37" name="Picture 36">
            <a:extLst>
              <a:ext uri="{FF2B5EF4-FFF2-40B4-BE49-F238E27FC236}">
                <a16:creationId xmlns:a16="http://schemas.microsoft.com/office/drawing/2014/main" id="{99F96341-162E-AF6D-62BD-27DB166677D0}"/>
              </a:ext>
            </a:extLst>
          </p:cNvPr>
          <p:cNvPicPr>
            <a:picLocks noChangeAspect="1"/>
          </p:cNvPicPr>
          <p:nvPr/>
        </p:nvPicPr>
        <p:blipFill>
          <a:blip r:embed="rId3"/>
          <a:stretch>
            <a:fillRect/>
          </a:stretch>
        </p:blipFill>
        <p:spPr>
          <a:xfrm>
            <a:off x="3495240" y="1440520"/>
            <a:ext cx="403379" cy="403379"/>
          </a:xfrm>
          <a:prstGeom prst="rect">
            <a:avLst/>
          </a:prstGeom>
        </p:spPr>
      </p:pic>
      <p:pic>
        <p:nvPicPr>
          <p:cNvPr id="38" name="Picture 37">
            <a:extLst>
              <a:ext uri="{FF2B5EF4-FFF2-40B4-BE49-F238E27FC236}">
                <a16:creationId xmlns:a16="http://schemas.microsoft.com/office/drawing/2014/main" id="{BDCBDA1D-9A00-8366-B5DE-FC363603602D}"/>
              </a:ext>
            </a:extLst>
          </p:cNvPr>
          <p:cNvPicPr>
            <a:picLocks noChangeAspect="1"/>
          </p:cNvPicPr>
          <p:nvPr/>
        </p:nvPicPr>
        <p:blipFill>
          <a:blip r:embed="rId3"/>
          <a:stretch>
            <a:fillRect/>
          </a:stretch>
        </p:blipFill>
        <p:spPr>
          <a:xfrm>
            <a:off x="3495240" y="1980630"/>
            <a:ext cx="403379" cy="403379"/>
          </a:xfrm>
          <a:prstGeom prst="rect">
            <a:avLst/>
          </a:prstGeom>
        </p:spPr>
      </p:pic>
      <p:pic>
        <p:nvPicPr>
          <p:cNvPr id="39" name="Picture 38">
            <a:extLst>
              <a:ext uri="{FF2B5EF4-FFF2-40B4-BE49-F238E27FC236}">
                <a16:creationId xmlns:a16="http://schemas.microsoft.com/office/drawing/2014/main" id="{D825506A-1AE7-EBFC-8452-9175BC53BA17}"/>
              </a:ext>
            </a:extLst>
          </p:cNvPr>
          <p:cNvPicPr>
            <a:picLocks noChangeAspect="1"/>
          </p:cNvPicPr>
          <p:nvPr/>
        </p:nvPicPr>
        <p:blipFill>
          <a:blip r:embed="rId3"/>
          <a:stretch>
            <a:fillRect/>
          </a:stretch>
        </p:blipFill>
        <p:spPr>
          <a:xfrm>
            <a:off x="3495240" y="2520740"/>
            <a:ext cx="403379" cy="403379"/>
          </a:xfrm>
          <a:prstGeom prst="rect">
            <a:avLst/>
          </a:prstGeom>
        </p:spPr>
      </p:pic>
      <p:pic>
        <p:nvPicPr>
          <p:cNvPr id="40" name="Picture 39">
            <a:extLst>
              <a:ext uri="{FF2B5EF4-FFF2-40B4-BE49-F238E27FC236}">
                <a16:creationId xmlns:a16="http://schemas.microsoft.com/office/drawing/2014/main" id="{569EF2D1-0990-D624-3D8B-DA48829D8597}"/>
              </a:ext>
            </a:extLst>
          </p:cNvPr>
          <p:cNvPicPr>
            <a:picLocks noChangeAspect="1"/>
          </p:cNvPicPr>
          <p:nvPr/>
        </p:nvPicPr>
        <p:blipFill>
          <a:blip r:embed="rId3"/>
          <a:stretch>
            <a:fillRect/>
          </a:stretch>
        </p:blipFill>
        <p:spPr>
          <a:xfrm>
            <a:off x="3495240" y="3060850"/>
            <a:ext cx="403379" cy="403379"/>
          </a:xfrm>
          <a:prstGeom prst="rect">
            <a:avLst/>
          </a:prstGeom>
        </p:spPr>
      </p:pic>
      <p:pic>
        <p:nvPicPr>
          <p:cNvPr id="41" name="Picture 40">
            <a:extLst>
              <a:ext uri="{FF2B5EF4-FFF2-40B4-BE49-F238E27FC236}">
                <a16:creationId xmlns:a16="http://schemas.microsoft.com/office/drawing/2014/main" id="{B4C25898-7532-BD23-FD9A-99F17FAEEB4D}"/>
              </a:ext>
            </a:extLst>
          </p:cNvPr>
          <p:cNvPicPr>
            <a:picLocks noChangeAspect="1"/>
          </p:cNvPicPr>
          <p:nvPr/>
        </p:nvPicPr>
        <p:blipFill>
          <a:blip r:embed="rId11"/>
          <a:stretch>
            <a:fillRect/>
          </a:stretch>
        </p:blipFill>
        <p:spPr>
          <a:xfrm>
            <a:off x="4023341" y="391927"/>
            <a:ext cx="320587" cy="320587"/>
          </a:xfrm>
          <a:prstGeom prst="rect">
            <a:avLst/>
          </a:prstGeom>
        </p:spPr>
      </p:pic>
      <p:pic>
        <p:nvPicPr>
          <p:cNvPr id="42" name="Picture 41">
            <a:extLst>
              <a:ext uri="{FF2B5EF4-FFF2-40B4-BE49-F238E27FC236}">
                <a16:creationId xmlns:a16="http://schemas.microsoft.com/office/drawing/2014/main" id="{3601F095-8E63-D2BB-C101-FE255029E0F6}"/>
              </a:ext>
            </a:extLst>
          </p:cNvPr>
          <p:cNvPicPr>
            <a:picLocks noChangeAspect="1"/>
          </p:cNvPicPr>
          <p:nvPr/>
        </p:nvPicPr>
        <p:blipFill>
          <a:blip r:embed="rId11"/>
          <a:stretch>
            <a:fillRect/>
          </a:stretch>
        </p:blipFill>
        <p:spPr>
          <a:xfrm>
            <a:off x="4023341" y="934479"/>
            <a:ext cx="320587" cy="320587"/>
          </a:xfrm>
          <a:prstGeom prst="rect">
            <a:avLst/>
          </a:prstGeom>
        </p:spPr>
      </p:pic>
      <p:pic>
        <p:nvPicPr>
          <p:cNvPr id="43" name="Picture 42">
            <a:extLst>
              <a:ext uri="{FF2B5EF4-FFF2-40B4-BE49-F238E27FC236}">
                <a16:creationId xmlns:a16="http://schemas.microsoft.com/office/drawing/2014/main" id="{8D2F3FBF-7C79-F653-104B-3B708CF07D6D}"/>
              </a:ext>
            </a:extLst>
          </p:cNvPr>
          <p:cNvPicPr>
            <a:picLocks noChangeAspect="1"/>
          </p:cNvPicPr>
          <p:nvPr/>
        </p:nvPicPr>
        <p:blipFill>
          <a:blip r:embed="rId11"/>
          <a:stretch>
            <a:fillRect/>
          </a:stretch>
        </p:blipFill>
        <p:spPr>
          <a:xfrm>
            <a:off x="4023341" y="1477031"/>
            <a:ext cx="320587" cy="320587"/>
          </a:xfrm>
          <a:prstGeom prst="rect">
            <a:avLst/>
          </a:prstGeom>
        </p:spPr>
      </p:pic>
      <p:pic>
        <p:nvPicPr>
          <p:cNvPr id="44" name="Picture 43">
            <a:extLst>
              <a:ext uri="{FF2B5EF4-FFF2-40B4-BE49-F238E27FC236}">
                <a16:creationId xmlns:a16="http://schemas.microsoft.com/office/drawing/2014/main" id="{35EEAD18-6CBE-E05E-79A3-8722EFAE8A3D}"/>
              </a:ext>
            </a:extLst>
          </p:cNvPr>
          <p:cNvPicPr>
            <a:picLocks noChangeAspect="1"/>
          </p:cNvPicPr>
          <p:nvPr/>
        </p:nvPicPr>
        <p:blipFill>
          <a:blip r:embed="rId11"/>
          <a:stretch>
            <a:fillRect/>
          </a:stretch>
        </p:blipFill>
        <p:spPr>
          <a:xfrm>
            <a:off x="4023341" y="2019583"/>
            <a:ext cx="320587" cy="320587"/>
          </a:xfrm>
          <a:prstGeom prst="rect">
            <a:avLst/>
          </a:prstGeom>
        </p:spPr>
      </p:pic>
      <p:pic>
        <p:nvPicPr>
          <p:cNvPr id="45" name="Picture 44">
            <a:extLst>
              <a:ext uri="{FF2B5EF4-FFF2-40B4-BE49-F238E27FC236}">
                <a16:creationId xmlns:a16="http://schemas.microsoft.com/office/drawing/2014/main" id="{ED020519-4DC8-55D9-4C96-1F0B08CF4C9B}"/>
              </a:ext>
            </a:extLst>
          </p:cNvPr>
          <p:cNvPicPr>
            <a:picLocks noChangeAspect="1"/>
          </p:cNvPicPr>
          <p:nvPr/>
        </p:nvPicPr>
        <p:blipFill>
          <a:blip r:embed="rId11"/>
          <a:stretch>
            <a:fillRect/>
          </a:stretch>
        </p:blipFill>
        <p:spPr>
          <a:xfrm>
            <a:off x="4023341" y="2562135"/>
            <a:ext cx="320587" cy="320587"/>
          </a:xfrm>
          <a:prstGeom prst="rect">
            <a:avLst/>
          </a:prstGeom>
        </p:spPr>
      </p:pic>
      <p:pic>
        <p:nvPicPr>
          <p:cNvPr id="46" name="Picture 45">
            <a:extLst>
              <a:ext uri="{FF2B5EF4-FFF2-40B4-BE49-F238E27FC236}">
                <a16:creationId xmlns:a16="http://schemas.microsoft.com/office/drawing/2014/main" id="{45B2E604-1011-39E0-85A2-8DAC06BC214D}"/>
              </a:ext>
            </a:extLst>
          </p:cNvPr>
          <p:cNvPicPr>
            <a:picLocks noChangeAspect="1"/>
          </p:cNvPicPr>
          <p:nvPr/>
        </p:nvPicPr>
        <p:blipFill>
          <a:blip r:embed="rId11"/>
          <a:stretch>
            <a:fillRect/>
          </a:stretch>
        </p:blipFill>
        <p:spPr>
          <a:xfrm>
            <a:off x="4023341" y="3104687"/>
            <a:ext cx="320587" cy="320587"/>
          </a:xfrm>
          <a:prstGeom prst="rect">
            <a:avLst/>
          </a:prstGeom>
        </p:spPr>
      </p:pic>
      <p:pic>
        <p:nvPicPr>
          <p:cNvPr id="47" name="Picture 46">
            <a:extLst>
              <a:ext uri="{FF2B5EF4-FFF2-40B4-BE49-F238E27FC236}">
                <a16:creationId xmlns:a16="http://schemas.microsoft.com/office/drawing/2014/main" id="{F9A35BBB-3126-E993-E9AE-63612AE5285E}"/>
              </a:ext>
            </a:extLst>
          </p:cNvPr>
          <p:cNvPicPr>
            <a:picLocks noChangeAspect="1"/>
          </p:cNvPicPr>
          <p:nvPr/>
        </p:nvPicPr>
        <p:blipFill>
          <a:blip r:embed="rId4"/>
          <a:stretch>
            <a:fillRect/>
          </a:stretch>
        </p:blipFill>
        <p:spPr>
          <a:xfrm>
            <a:off x="4512473" y="416437"/>
            <a:ext cx="320587" cy="320587"/>
          </a:xfrm>
          <a:prstGeom prst="rect">
            <a:avLst/>
          </a:prstGeom>
        </p:spPr>
      </p:pic>
      <p:pic>
        <p:nvPicPr>
          <p:cNvPr id="48" name="Picture 47">
            <a:extLst>
              <a:ext uri="{FF2B5EF4-FFF2-40B4-BE49-F238E27FC236}">
                <a16:creationId xmlns:a16="http://schemas.microsoft.com/office/drawing/2014/main" id="{9FBA1F56-DA43-D5E2-24B1-2A9E0C13DED2}"/>
              </a:ext>
            </a:extLst>
          </p:cNvPr>
          <p:cNvPicPr>
            <a:picLocks noChangeAspect="1"/>
          </p:cNvPicPr>
          <p:nvPr/>
        </p:nvPicPr>
        <p:blipFill>
          <a:blip r:embed="rId4"/>
          <a:stretch>
            <a:fillRect/>
          </a:stretch>
        </p:blipFill>
        <p:spPr>
          <a:xfrm>
            <a:off x="4512473" y="954087"/>
            <a:ext cx="320587" cy="320587"/>
          </a:xfrm>
          <a:prstGeom prst="rect">
            <a:avLst/>
          </a:prstGeom>
        </p:spPr>
      </p:pic>
      <p:pic>
        <p:nvPicPr>
          <p:cNvPr id="49" name="Picture 48">
            <a:extLst>
              <a:ext uri="{FF2B5EF4-FFF2-40B4-BE49-F238E27FC236}">
                <a16:creationId xmlns:a16="http://schemas.microsoft.com/office/drawing/2014/main" id="{07310769-F1F1-12F7-8B15-62D5BF878F37}"/>
              </a:ext>
            </a:extLst>
          </p:cNvPr>
          <p:cNvPicPr>
            <a:picLocks noChangeAspect="1"/>
          </p:cNvPicPr>
          <p:nvPr/>
        </p:nvPicPr>
        <p:blipFill>
          <a:blip r:embed="rId4"/>
          <a:stretch>
            <a:fillRect/>
          </a:stretch>
        </p:blipFill>
        <p:spPr>
          <a:xfrm>
            <a:off x="4512473" y="1491737"/>
            <a:ext cx="320587" cy="320587"/>
          </a:xfrm>
          <a:prstGeom prst="rect">
            <a:avLst/>
          </a:prstGeom>
        </p:spPr>
      </p:pic>
      <p:pic>
        <p:nvPicPr>
          <p:cNvPr id="50" name="Picture 49">
            <a:extLst>
              <a:ext uri="{FF2B5EF4-FFF2-40B4-BE49-F238E27FC236}">
                <a16:creationId xmlns:a16="http://schemas.microsoft.com/office/drawing/2014/main" id="{525CF1C2-CBCD-A515-3214-0FFA5C195CFC}"/>
              </a:ext>
            </a:extLst>
          </p:cNvPr>
          <p:cNvPicPr>
            <a:picLocks noChangeAspect="1"/>
          </p:cNvPicPr>
          <p:nvPr/>
        </p:nvPicPr>
        <p:blipFill>
          <a:blip r:embed="rId4"/>
          <a:stretch>
            <a:fillRect/>
          </a:stretch>
        </p:blipFill>
        <p:spPr>
          <a:xfrm>
            <a:off x="4512473" y="2029387"/>
            <a:ext cx="320587" cy="320587"/>
          </a:xfrm>
          <a:prstGeom prst="rect">
            <a:avLst/>
          </a:prstGeom>
        </p:spPr>
      </p:pic>
      <p:pic>
        <p:nvPicPr>
          <p:cNvPr id="51" name="Picture 50">
            <a:extLst>
              <a:ext uri="{FF2B5EF4-FFF2-40B4-BE49-F238E27FC236}">
                <a16:creationId xmlns:a16="http://schemas.microsoft.com/office/drawing/2014/main" id="{3D622E16-A209-8CE4-BB91-B56734B8629C}"/>
              </a:ext>
            </a:extLst>
          </p:cNvPr>
          <p:cNvPicPr>
            <a:picLocks noChangeAspect="1"/>
          </p:cNvPicPr>
          <p:nvPr/>
        </p:nvPicPr>
        <p:blipFill>
          <a:blip r:embed="rId4"/>
          <a:stretch>
            <a:fillRect/>
          </a:stretch>
        </p:blipFill>
        <p:spPr>
          <a:xfrm>
            <a:off x="4512473" y="2567037"/>
            <a:ext cx="320587" cy="320587"/>
          </a:xfrm>
          <a:prstGeom prst="rect">
            <a:avLst/>
          </a:prstGeom>
        </p:spPr>
      </p:pic>
      <p:pic>
        <p:nvPicPr>
          <p:cNvPr id="52" name="Picture 51">
            <a:extLst>
              <a:ext uri="{FF2B5EF4-FFF2-40B4-BE49-F238E27FC236}">
                <a16:creationId xmlns:a16="http://schemas.microsoft.com/office/drawing/2014/main" id="{AF8ECE51-985B-86BB-37C5-BA8E3E254975}"/>
              </a:ext>
            </a:extLst>
          </p:cNvPr>
          <p:cNvPicPr>
            <a:picLocks noChangeAspect="1"/>
          </p:cNvPicPr>
          <p:nvPr/>
        </p:nvPicPr>
        <p:blipFill>
          <a:blip r:embed="rId4"/>
          <a:stretch>
            <a:fillRect/>
          </a:stretch>
        </p:blipFill>
        <p:spPr>
          <a:xfrm>
            <a:off x="4512473" y="3104687"/>
            <a:ext cx="320587" cy="320587"/>
          </a:xfrm>
          <a:prstGeom prst="rect">
            <a:avLst/>
          </a:prstGeom>
        </p:spPr>
      </p:pic>
      <p:pic>
        <p:nvPicPr>
          <p:cNvPr id="53" name="Picture 52">
            <a:extLst>
              <a:ext uri="{FF2B5EF4-FFF2-40B4-BE49-F238E27FC236}">
                <a16:creationId xmlns:a16="http://schemas.microsoft.com/office/drawing/2014/main" id="{8AA10862-B1FA-50CB-5C99-E93E7858FE60}"/>
              </a:ext>
            </a:extLst>
          </p:cNvPr>
          <p:cNvPicPr>
            <a:picLocks noChangeAspect="1"/>
          </p:cNvPicPr>
          <p:nvPr/>
        </p:nvPicPr>
        <p:blipFill>
          <a:blip r:embed="rId12"/>
          <a:stretch>
            <a:fillRect/>
          </a:stretch>
        </p:blipFill>
        <p:spPr>
          <a:xfrm>
            <a:off x="4961099" y="334816"/>
            <a:ext cx="461664" cy="461664"/>
          </a:xfrm>
          <a:prstGeom prst="rect">
            <a:avLst/>
          </a:prstGeom>
        </p:spPr>
      </p:pic>
      <p:pic>
        <p:nvPicPr>
          <p:cNvPr id="54" name="Picture 53">
            <a:extLst>
              <a:ext uri="{FF2B5EF4-FFF2-40B4-BE49-F238E27FC236}">
                <a16:creationId xmlns:a16="http://schemas.microsoft.com/office/drawing/2014/main" id="{18F499D8-E4B7-32E1-B998-B7A60F27D03F}"/>
              </a:ext>
            </a:extLst>
          </p:cNvPr>
          <p:cNvPicPr>
            <a:picLocks noChangeAspect="1"/>
          </p:cNvPicPr>
          <p:nvPr/>
        </p:nvPicPr>
        <p:blipFill>
          <a:blip r:embed="rId12"/>
          <a:stretch>
            <a:fillRect/>
          </a:stretch>
        </p:blipFill>
        <p:spPr>
          <a:xfrm>
            <a:off x="4961099" y="872466"/>
            <a:ext cx="461664" cy="461664"/>
          </a:xfrm>
          <a:prstGeom prst="rect">
            <a:avLst/>
          </a:prstGeom>
        </p:spPr>
      </p:pic>
      <p:pic>
        <p:nvPicPr>
          <p:cNvPr id="55" name="Picture 54">
            <a:extLst>
              <a:ext uri="{FF2B5EF4-FFF2-40B4-BE49-F238E27FC236}">
                <a16:creationId xmlns:a16="http://schemas.microsoft.com/office/drawing/2014/main" id="{59BF35A2-A10E-57B0-9932-61DC708A8D84}"/>
              </a:ext>
            </a:extLst>
          </p:cNvPr>
          <p:cNvPicPr>
            <a:picLocks noChangeAspect="1"/>
          </p:cNvPicPr>
          <p:nvPr/>
        </p:nvPicPr>
        <p:blipFill>
          <a:blip r:embed="rId12"/>
          <a:stretch>
            <a:fillRect/>
          </a:stretch>
        </p:blipFill>
        <p:spPr>
          <a:xfrm>
            <a:off x="4961099" y="1410116"/>
            <a:ext cx="461664" cy="461664"/>
          </a:xfrm>
          <a:prstGeom prst="rect">
            <a:avLst/>
          </a:prstGeom>
        </p:spPr>
      </p:pic>
      <p:pic>
        <p:nvPicPr>
          <p:cNvPr id="56" name="Picture 55">
            <a:extLst>
              <a:ext uri="{FF2B5EF4-FFF2-40B4-BE49-F238E27FC236}">
                <a16:creationId xmlns:a16="http://schemas.microsoft.com/office/drawing/2014/main" id="{820F6503-5DDD-2E20-6B5A-BEC9F4D3CC1B}"/>
              </a:ext>
            </a:extLst>
          </p:cNvPr>
          <p:cNvPicPr>
            <a:picLocks noChangeAspect="1"/>
          </p:cNvPicPr>
          <p:nvPr/>
        </p:nvPicPr>
        <p:blipFill>
          <a:blip r:embed="rId12"/>
          <a:stretch>
            <a:fillRect/>
          </a:stretch>
        </p:blipFill>
        <p:spPr>
          <a:xfrm>
            <a:off x="4961099" y="1947766"/>
            <a:ext cx="461664" cy="461664"/>
          </a:xfrm>
          <a:prstGeom prst="rect">
            <a:avLst/>
          </a:prstGeom>
        </p:spPr>
      </p:pic>
      <p:pic>
        <p:nvPicPr>
          <p:cNvPr id="57" name="Picture 56">
            <a:extLst>
              <a:ext uri="{FF2B5EF4-FFF2-40B4-BE49-F238E27FC236}">
                <a16:creationId xmlns:a16="http://schemas.microsoft.com/office/drawing/2014/main" id="{D7782441-CF85-FDEF-B206-7BAC348E05D2}"/>
              </a:ext>
            </a:extLst>
          </p:cNvPr>
          <p:cNvPicPr>
            <a:picLocks noChangeAspect="1"/>
          </p:cNvPicPr>
          <p:nvPr/>
        </p:nvPicPr>
        <p:blipFill>
          <a:blip r:embed="rId12"/>
          <a:stretch>
            <a:fillRect/>
          </a:stretch>
        </p:blipFill>
        <p:spPr>
          <a:xfrm>
            <a:off x="4961099" y="2485416"/>
            <a:ext cx="461664" cy="461664"/>
          </a:xfrm>
          <a:prstGeom prst="rect">
            <a:avLst/>
          </a:prstGeom>
        </p:spPr>
      </p:pic>
      <p:pic>
        <p:nvPicPr>
          <p:cNvPr id="58" name="Picture 57">
            <a:extLst>
              <a:ext uri="{FF2B5EF4-FFF2-40B4-BE49-F238E27FC236}">
                <a16:creationId xmlns:a16="http://schemas.microsoft.com/office/drawing/2014/main" id="{59A86770-0646-0A3C-5739-56F4DDE322E2}"/>
              </a:ext>
            </a:extLst>
          </p:cNvPr>
          <p:cNvPicPr>
            <a:picLocks noChangeAspect="1"/>
          </p:cNvPicPr>
          <p:nvPr/>
        </p:nvPicPr>
        <p:blipFill>
          <a:blip r:embed="rId12"/>
          <a:stretch>
            <a:fillRect/>
          </a:stretch>
        </p:blipFill>
        <p:spPr>
          <a:xfrm>
            <a:off x="4961099" y="3023066"/>
            <a:ext cx="461664" cy="461664"/>
          </a:xfrm>
          <a:prstGeom prst="rect">
            <a:avLst/>
          </a:prstGeom>
        </p:spPr>
      </p:pic>
      <p:pic>
        <p:nvPicPr>
          <p:cNvPr id="59" name="Picture 58">
            <a:extLst>
              <a:ext uri="{FF2B5EF4-FFF2-40B4-BE49-F238E27FC236}">
                <a16:creationId xmlns:a16="http://schemas.microsoft.com/office/drawing/2014/main" id="{C5B78A0D-7A81-F8E3-E317-E9AD9B2AB6D4}"/>
              </a:ext>
            </a:extLst>
          </p:cNvPr>
          <p:cNvPicPr>
            <a:picLocks noChangeAspect="1"/>
          </p:cNvPicPr>
          <p:nvPr/>
        </p:nvPicPr>
        <p:blipFill>
          <a:blip r:embed="rId13"/>
          <a:stretch>
            <a:fillRect/>
          </a:stretch>
        </p:blipFill>
        <p:spPr>
          <a:xfrm>
            <a:off x="5506869" y="375008"/>
            <a:ext cx="388671" cy="388671"/>
          </a:xfrm>
          <a:prstGeom prst="rect">
            <a:avLst/>
          </a:prstGeom>
        </p:spPr>
      </p:pic>
      <p:pic>
        <p:nvPicPr>
          <p:cNvPr id="60" name="Picture 59">
            <a:extLst>
              <a:ext uri="{FF2B5EF4-FFF2-40B4-BE49-F238E27FC236}">
                <a16:creationId xmlns:a16="http://schemas.microsoft.com/office/drawing/2014/main" id="{E4E5D5D5-4D33-C308-EF74-07CBE3101A08}"/>
              </a:ext>
            </a:extLst>
          </p:cNvPr>
          <p:cNvPicPr>
            <a:picLocks noChangeAspect="1"/>
          </p:cNvPicPr>
          <p:nvPr/>
        </p:nvPicPr>
        <p:blipFill>
          <a:blip r:embed="rId13"/>
          <a:stretch>
            <a:fillRect/>
          </a:stretch>
        </p:blipFill>
        <p:spPr>
          <a:xfrm>
            <a:off x="5506869" y="914519"/>
            <a:ext cx="388671" cy="388671"/>
          </a:xfrm>
          <a:prstGeom prst="rect">
            <a:avLst/>
          </a:prstGeom>
        </p:spPr>
      </p:pic>
      <p:pic>
        <p:nvPicPr>
          <p:cNvPr id="61" name="Picture 60">
            <a:extLst>
              <a:ext uri="{FF2B5EF4-FFF2-40B4-BE49-F238E27FC236}">
                <a16:creationId xmlns:a16="http://schemas.microsoft.com/office/drawing/2014/main" id="{CB676BA7-A4AB-35A7-FB71-8754B3B7D03B}"/>
              </a:ext>
            </a:extLst>
          </p:cNvPr>
          <p:cNvPicPr>
            <a:picLocks noChangeAspect="1"/>
          </p:cNvPicPr>
          <p:nvPr/>
        </p:nvPicPr>
        <p:blipFill>
          <a:blip r:embed="rId13"/>
          <a:stretch>
            <a:fillRect/>
          </a:stretch>
        </p:blipFill>
        <p:spPr>
          <a:xfrm>
            <a:off x="5506869" y="1454030"/>
            <a:ext cx="388671" cy="388671"/>
          </a:xfrm>
          <a:prstGeom prst="rect">
            <a:avLst/>
          </a:prstGeom>
        </p:spPr>
      </p:pic>
      <p:pic>
        <p:nvPicPr>
          <p:cNvPr id="62" name="Picture 61">
            <a:extLst>
              <a:ext uri="{FF2B5EF4-FFF2-40B4-BE49-F238E27FC236}">
                <a16:creationId xmlns:a16="http://schemas.microsoft.com/office/drawing/2014/main" id="{4A796105-ABA7-1D20-610B-9D6B97675744}"/>
              </a:ext>
            </a:extLst>
          </p:cNvPr>
          <p:cNvPicPr>
            <a:picLocks noChangeAspect="1"/>
          </p:cNvPicPr>
          <p:nvPr/>
        </p:nvPicPr>
        <p:blipFill>
          <a:blip r:embed="rId13"/>
          <a:stretch>
            <a:fillRect/>
          </a:stretch>
        </p:blipFill>
        <p:spPr>
          <a:xfrm>
            <a:off x="5506869" y="1993541"/>
            <a:ext cx="388671" cy="388671"/>
          </a:xfrm>
          <a:prstGeom prst="rect">
            <a:avLst/>
          </a:prstGeom>
        </p:spPr>
      </p:pic>
      <p:pic>
        <p:nvPicPr>
          <p:cNvPr id="63" name="Picture 62">
            <a:extLst>
              <a:ext uri="{FF2B5EF4-FFF2-40B4-BE49-F238E27FC236}">
                <a16:creationId xmlns:a16="http://schemas.microsoft.com/office/drawing/2014/main" id="{DA4C87E4-3335-D0AA-5663-8BFDBDB9440D}"/>
              </a:ext>
            </a:extLst>
          </p:cNvPr>
          <p:cNvPicPr>
            <a:picLocks noChangeAspect="1"/>
          </p:cNvPicPr>
          <p:nvPr/>
        </p:nvPicPr>
        <p:blipFill>
          <a:blip r:embed="rId13"/>
          <a:stretch>
            <a:fillRect/>
          </a:stretch>
        </p:blipFill>
        <p:spPr>
          <a:xfrm>
            <a:off x="5506869" y="2533052"/>
            <a:ext cx="388671" cy="388671"/>
          </a:xfrm>
          <a:prstGeom prst="rect">
            <a:avLst/>
          </a:prstGeom>
        </p:spPr>
      </p:pic>
      <p:pic>
        <p:nvPicPr>
          <p:cNvPr id="64" name="Picture 63">
            <a:extLst>
              <a:ext uri="{FF2B5EF4-FFF2-40B4-BE49-F238E27FC236}">
                <a16:creationId xmlns:a16="http://schemas.microsoft.com/office/drawing/2014/main" id="{174B802E-8E35-D4C2-EB69-6F30DC95598A}"/>
              </a:ext>
            </a:extLst>
          </p:cNvPr>
          <p:cNvPicPr>
            <a:picLocks noChangeAspect="1"/>
          </p:cNvPicPr>
          <p:nvPr/>
        </p:nvPicPr>
        <p:blipFill>
          <a:blip r:embed="rId13"/>
          <a:stretch>
            <a:fillRect/>
          </a:stretch>
        </p:blipFill>
        <p:spPr>
          <a:xfrm>
            <a:off x="5506869" y="3072563"/>
            <a:ext cx="388671" cy="388671"/>
          </a:xfrm>
          <a:prstGeom prst="rect">
            <a:avLst/>
          </a:prstGeom>
        </p:spPr>
      </p:pic>
      <p:pic>
        <p:nvPicPr>
          <p:cNvPr id="66" name="Picture 65">
            <a:extLst>
              <a:ext uri="{FF2B5EF4-FFF2-40B4-BE49-F238E27FC236}">
                <a16:creationId xmlns:a16="http://schemas.microsoft.com/office/drawing/2014/main" id="{EBD73FA8-2B61-BEC5-3797-953B8FF53E56}"/>
              </a:ext>
            </a:extLst>
          </p:cNvPr>
          <p:cNvPicPr>
            <a:picLocks noChangeAspect="1"/>
          </p:cNvPicPr>
          <p:nvPr/>
        </p:nvPicPr>
        <p:blipFill>
          <a:blip r:embed="rId10"/>
          <a:stretch>
            <a:fillRect/>
          </a:stretch>
        </p:blipFill>
        <p:spPr>
          <a:xfrm>
            <a:off x="1968853" y="3594310"/>
            <a:ext cx="420548" cy="420548"/>
          </a:xfrm>
          <a:prstGeom prst="rect">
            <a:avLst/>
          </a:prstGeom>
        </p:spPr>
      </p:pic>
      <p:pic>
        <p:nvPicPr>
          <p:cNvPr id="67" name="Picture 66">
            <a:extLst>
              <a:ext uri="{FF2B5EF4-FFF2-40B4-BE49-F238E27FC236}">
                <a16:creationId xmlns:a16="http://schemas.microsoft.com/office/drawing/2014/main" id="{61943104-DD5E-D383-AAAB-9F69F077F87E}"/>
              </a:ext>
            </a:extLst>
          </p:cNvPr>
          <p:cNvPicPr>
            <a:picLocks noChangeAspect="1"/>
          </p:cNvPicPr>
          <p:nvPr/>
        </p:nvPicPr>
        <p:blipFill>
          <a:blip r:embed="rId10"/>
          <a:stretch>
            <a:fillRect/>
          </a:stretch>
        </p:blipFill>
        <p:spPr>
          <a:xfrm>
            <a:off x="1968853" y="897116"/>
            <a:ext cx="420548" cy="420548"/>
          </a:xfrm>
          <a:prstGeom prst="rect">
            <a:avLst/>
          </a:prstGeom>
        </p:spPr>
      </p:pic>
      <p:pic>
        <p:nvPicPr>
          <p:cNvPr id="68" name="Picture 67">
            <a:extLst>
              <a:ext uri="{FF2B5EF4-FFF2-40B4-BE49-F238E27FC236}">
                <a16:creationId xmlns:a16="http://schemas.microsoft.com/office/drawing/2014/main" id="{65781D12-ECB3-DCA0-8AF1-CE28F2F54C68}"/>
              </a:ext>
            </a:extLst>
          </p:cNvPr>
          <p:cNvPicPr>
            <a:picLocks noChangeAspect="1"/>
          </p:cNvPicPr>
          <p:nvPr/>
        </p:nvPicPr>
        <p:blipFill>
          <a:blip r:embed="rId10"/>
          <a:stretch>
            <a:fillRect/>
          </a:stretch>
        </p:blipFill>
        <p:spPr>
          <a:xfrm>
            <a:off x="1968853" y="1436555"/>
            <a:ext cx="420548" cy="420548"/>
          </a:xfrm>
          <a:prstGeom prst="rect">
            <a:avLst/>
          </a:prstGeom>
        </p:spPr>
      </p:pic>
      <p:pic>
        <p:nvPicPr>
          <p:cNvPr id="69" name="Picture 68">
            <a:extLst>
              <a:ext uri="{FF2B5EF4-FFF2-40B4-BE49-F238E27FC236}">
                <a16:creationId xmlns:a16="http://schemas.microsoft.com/office/drawing/2014/main" id="{71D91867-F3E9-CFCB-9970-10F6F748BD90}"/>
              </a:ext>
            </a:extLst>
          </p:cNvPr>
          <p:cNvPicPr>
            <a:picLocks noChangeAspect="1"/>
          </p:cNvPicPr>
          <p:nvPr/>
        </p:nvPicPr>
        <p:blipFill>
          <a:blip r:embed="rId10"/>
          <a:stretch>
            <a:fillRect/>
          </a:stretch>
        </p:blipFill>
        <p:spPr>
          <a:xfrm>
            <a:off x="1968853" y="1975994"/>
            <a:ext cx="420548" cy="420548"/>
          </a:xfrm>
          <a:prstGeom prst="rect">
            <a:avLst/>
          </a:prstGeom>
        </p:spPr>
      </p:pic>
      <p:pic>
        <p:nvPicPr>
          <p:cNvPr id="70" name="Picture 69">
            <a:extLst>
              <a:ext uri="{FF2B5EF4-FFF2-40B4-BE49-F238E27FC236}">
                <a16:creationId xmlns:a16="http://schemas.microsoft.com/office/drawing/2014/main" id="{B3CD4B8C-D690-0234-4F81-4777AEEA98F8}"/>
              </a:ext>
            </a:extLst>
          </p:cNvPr>
          <p:cNvPicPr>
            <a:picLocks noChangeAspect="1"/>
          </p:cNvPicPr>
          <p:nvPr/>
        </p:nvPicPr>
        <p:blipFill>
          <a:blip r:embed="rId10"/>
          <a:stretch>
            <a:fillRect/>
          </a:stretch>
        </p:blipFill>
        <p:spPr>
          <a:xfrm>
            <a:off x="1968853" y="2515433"/>
            <a:ext cx="420548" cy="420548"/>
          </a:xfrm>
          <a:prstGeom prst="rect">
            <a:avLst/>
          </a:prstGeom>
        </p:spPr>
      </p:pic>
      <p:pic>
        <p:nvPicPr>
          <p:cNvPr id="71" name="Picture 70">
            <a:extLst>
              <a:ext uri="{FF2B5EF4-FFF2-40B4-BE49-F238E27FC236}">
                <a16:creationId xmlns:a16="http://schemas.microsoft.com/office/drawing/2014/main" id="{6788F31E-8E41-665C-1A80-7588FD967133}"/>
              </a:ext>
            </a:extLst>
          </p:cNvPr>
          <p:cNvPicPr>
            <a:picLocks noChangeAspect="1"/>
          </p:cNvPicPr>
          <p:nvPr/>
        </p:nvPicPr>
        <p:blipFill>
          <a:blip r:embed="rId10"/>
          <a:stretch>
            <a:fillRect/>
          </a:stretch>
        </p:blipFill>
        <p:spPr>
          <a:xfrm>
            <a:off x="1968853" y="3054872"/>
            <a:ext cx="420548" cy="420548"/>
          </a:xfrm>
          <a:prstGeom prst="rect">
            <a:avLst/>
          </a:prstGeom>
        </p:spPr>
      </p:pic>
      <p:pic>
        <p:nvPicPr>
          <p:cNvPr id="72" name="Picture 71">
            <a:extLst>
              <a:ext uri="{FF2B5EF4-FFF2-40B4-BE49-F238E27FC236}">
                <a16:creationId xmlns:a16="http://schemas.microsoft.com/office/drawing/2014/main" id="{60FB6905-4A32-AA18-F529-303DA4D0CEFC}"/>
              </a:ext>
            </a:extLst>
          </p:cNvPr>
          <p:cNvPicPr>
            <a:picLocks noChangeAspect="1"/>
          </p:cNvPicPr>
          <p:nvPr/>
        </p:nvPicPr>
        <p:blipFill>
          <a:blip r:embed="rId9"/>
          <a:stretch>
            <a:fillRect/>
          </a:stretch>
        </p:blipFill>
        <p:spPr>
          <a:xfrm>
            <a:off x="5975942" y="343915"/>
            <a:ext cx="461664" cy="461664"/>
          </a:xfrm>
          <a:prstGeom prst="rect">
            <a:avLst/>
          </a:prstGeom>
        </p:spPr>
      </p:pic>
      <p:pic>
        <p:nvPicPr>
          <p:cNvPr id="73" name="Picture 72">
            <a:extLst>
              <a:ext uri="{FF2B5EF4-FFF2-40B4-BE49-F238E27FC236}">
                <a16:creationId xmlns:a16="http://schemas.microsoft.com/office/drawing/2014/main" id="{5E0EB1F9-34DF-52D6-E625-D435CDC5C9BA}"/>
              </a:ext>
            </a:extLst>
          </p:cNvPr>
          <p:cNvPicPr>
            <a:picLocks noChangeAspect="1"/>
          </p:cNvPicPr>
          <p:nvPr/>
        </p:nvPicPr>
        <p:blipFill>
          <a:blip r:embed="rId9"/>
          <a:stretch>
            <a:fillRect/>
          </a:stretch>
        </p:blipFill>
        <p:spPr>
          <a:xfrm>
            <a:off x="5975942" y="881927"/>
            <a:ext cx="461664" cy="461664"/>
          </a:xfrm>
          <a:prstGeom prst="rect">
            <a:avLst/>
          </a:prstGeom>
        </p:spPr>
      </p:pic>
      <p:pic>
        <p:nvPicPr>
          <p:cNvPr id="74" name="Picture 73">
            <a:extLst>
              <a:ext uri="{FF2B5EF4-FFF2-40B4-BE49-F238E27FC236}">
                <a16:creationId xmlns:a16="http://schemas.microsoft.com/office/drawing/2014/main" id="{2CC7A334-399C-0CAD-7EB1-96D94A444DF4}"/>
              </a:ext>
            </a:extLst>
          </p:cNvPr>
          <p:cNvPicPr>
            <a:picLocks noChangeAspect="1"/>
          </p:cNvPicPr>
          <p:nvPr/>
        </p:nvPicPr>
        <p:blipFill>
          <a:blip r:embed="rId9"/>
          <a:stretch>
            <a:fillRect/>
          </a:stretch>
        </p:blipFill>
        <p:spPr>
          <a:xfrm>
            <a:off x="5975942" y="1419939"/>
            <a:ext cx="461664" cy="461664"/>
          </a:xfrm>
          <a:prstGeom prst="rect">
            <a:avLst/>
          </a:prstGeom>
        </p:spPr>
      </p:pic>
      <p:pic>
        <p:nvPicPr>
          <p:cNvPr id="75" name="Picture 74">
            <a:extLst>
              <a:ext uri="{FF2B5EF4-FFF2-40B4-BE49-F238E27FC236}">
                <a16:creationId xmlns:a16="http://schemas.microsoft.com/office/drawing/2014/main" id="{360772D0-5BC8-030B-07EF-651E9440A95B}"/>
              </a:ext>
            </a:extLst>
          </p:cNvPr>
          <p:cNvPicPr>
            <a:picLocks noChangeAspect="1"/>
          </p:cNvPicPr>
          <p:nvPr/>
        </p:nvPicPr>
        <p:blipFill>
          <a:blip r:embed="rId9"/>
          <a:stretch>
            <a:fillRect/>
          </a:stretch>
        </p:blipFill>
        <p:spPr>
          <a:xfrm>
            <a:off x="5975942" y="1957951"/>
            <a:ext cx="461664" cy="461664"/>
          </a:xfrm>
          <a:prstGeom prst="rect">
            <a:avLst/>
          </a:prstGeom>
        </p:spPr>
      </p:pic>
      <p:pic>
        <p:nvPicPr>
          <p:cNvPr id="76" name="Picture 75">
            <a:extLst>
              <a:ext uri="{FF2B5EF4-FFF2-40B4-BE49-F238E27FC236}">
                <a16:creationId xmlns:a16="http://schemas.microsoft.com/office/drawing/2014/main" id="{A6904020-27E1-AC2B-9789-5741798BBB23}"/>
              </a:ext>
            </a:extLst>
          </p:cNvPr>
          <p:cNvPicPr>
            <a:picLocks noChangeAspect="1"/>
          </p:cNvPicPr>
          <p:nvPr/>
        </p:nvPicPr>
        <p:blipFill>
          <a:blip r:embed="rId9"/>
          <a:stretch>
            <a:fillRect/>
          </a:stretch>
        </p:blipFill>
        <p:spPr>
          <a:xfrm>
            <a:off x="5975942" y="2495963"/>
            <a:ext cx="461664" cy="461664"/>
          </a:xfrm>
          <a:prstGeom prst="rect">
            <a:avLst/>
          </a:prstGeom>
        </p:spPr>
      </p:pic>
      <p:pic>
        <p:nvPicPr>
          <p:cNvPr id="77" name="Picture 76">
            <a:extLst>
              <a:ext uri="{FF2B5EF4-FFF2-40B4-BE49-F238E27FC236}">
                <a16:creationId xmlns:a16="http://schemas.microsoft.com/office/drawing/2014/main" id="{0F136041-BD69-F846-67B1-7AE5C61DCEBD}"/>
              </a:ext>
            </a:extLst>
          </p:cNvPr>
          <p:cNvPicPr>
            <a:picLocks noChangeAspect="1"/>
          </p:cNvPicPr>
          <p:nvPr/>
        </p:nvPicPr>
        <p:blipFill>
          <a:blip r:embed="rId9"/>
          <a:stretch>
            <a:fillRect/>
          </a:stretch>
        </p:blipFill>
        <p:spPr>
          <a:xfrm>
            <a:off x="5975942" y="3033975"/>
            <a:ext cx="461664" cy="461664"/>
          </a:xfrm>
          <a:prstGeom prst="rect">
            <a:avLst/>
          </a:prstGeom>
        </p:spPr>
      </p:pic>
      <p:pic>
        <p:nvPicPr>
          <p:cNvPr id="78" name="Picture 77">
            <a:extLst>
              <a:ext uri="{FF2B5EF4-FFF2-40B4-BE49-F238E27FC236}">
                <a16:creationId xmlns:a16="http://schemas.microsoft.com/office/drawing/2014/main" id="{AE363805-36CE-3FCC-405C-31210AF1181A}"/>
              </a:ext>
            </a:extLst>
          </p:cNvPr>
          <p:cNvPicPr>
            <a:picLocks noChangeAspect="1"/>
          </p:cNvPicPr>
          <p:nvPr/>
        </p:nvPicPr>
        <p:blipFill>
          <a:blip r:embed="rId6"/>
          <a:stretch>
            <a:fillRect/>
          </a:stretch>
        </p:blipFill>
        <p:spPr>
          <a:xfrm>
            <a:off x="1453477" y="368684"/>
            <a:ext cx="418088" cy="418088"/>
          </a:xfrm>
          <a:prstGeom prst="rect">
            <a:avLst/>
          </a:prstGeom>
        </p:spPr>
      </p:pic>
      <p:pic>
        <p:nvPicPr>
          <p:cNvPr id="79" name="Picture 78">
            <a:extLst>
              <a:ext uri="{FF2B5EF4-FFF2-40B4-BE49-F238E27FC236}">
                <a16:creationId xmlns:a16="http://schemas.microsoft.com/office/drawing/2014/main" id="{3F1212FA-C5E0-53A3-15CA-EE7234E3D094}"/>
              </a:ext>
            </a:extLst>
          </p:cNvPr>
          <p:cNvPicPr>
            <a:picLocks noChangeAspect="1"/>
          </p:cNvPicPr>
          <p:nvPr/>
        </p:nvPicPr>
        <p:blipFill>
          <a:blip r:embed="rId6"/>
          <a:stretch>
            <a:fillRect/>
          </a:stretch>
        </p:blipFill>
        <p:spPr>
          <a:xfrm>
            <a:off x="1453477" y="911681"/>
            <a:ext cx="418088" cy="418088"/>
          </a:xfrm>
          <a:prstGeom prst="rect">
            <a:avLst/>
          </a:prstGeom>
        </p:spPr>
      </p:pic>
      <p:pic>
        <p:nvPicPr>
          <p:cNvPr id="80" name="Picture 79">
            <a:extLst>
              <a:ext uri="{FF2B5EF4-FFF2-40B4-BE49-F238E27FC236}">
                <a16:creationId xmlns:a16="http://schemas.microsoft.com/office/drawing/2014/main" id="{AC02A680-0BBB-CA64-F33A-2EB4C4BF14A1}"/>
              </a:ext>
            </a:extLst>
          </p:cNvPr>
          <p:cNvPicPr>
            <a:picLocks noChangeAspect="1"/>
          </p:cNvPicPr>
          <p:nvPr/>
        </p:nvPicPr>
        <p:blipFill>
          <a:blip r:embed="rId6"/>
          <a:stretch>
            <a:fillRect/>
          </a:stretch>
        </p:blipFill>
        <p:spPr>
          <a:xfrm>
            <a:off x="1453477" y="1454678"/>
            <a:ext cx="418088" cy="418088"/>
          </a:xfrm>
          <a:prstGeom prst="rect">
            <a:avLst/>
          </a:prstGeom>
        </p:spPr>
      </p:pic>
      <p:pic>
        <p:nvPicPr>
          <p:cNvPr id="81" name="Picture 80">
            <a:extLst>
              <a:ext uri="{FF2B5EF4-FFF2-40B4-BE49-F238E27FC236}">
                <a16:creationId xmlns:a16="http://schemas.microsoft.com/office/drawing/2014/main" id="{528886B6-4221-8AF7-FC32-38AEDBD2BB15}"/>
              </a:ext>
            </a:extLst>
          </p:cNvPr>
          <p:cNvPicPr>
            <a:picLocks noChangeAspect="1"/>
          </p:cNvPicPr>
          <p:nvPr/>
        </p:nvPicPr>
        <p:blipFill>
          <a:blip r:embed="rId6"/>
          <a:stretch>
            <a:fillRect/>
          </a:stretch>
        </p:blipFill>
        <p:spPr>
          <a:xfrm>
            <a:off x="1453477" y="1997675"/>
            <a:ext cx="418088" cy="418088"/>
          </a:xfrm>
          <a:prstGeom prst="rect">
            <a:avLst/>
          </a:prstGeom>
        </p:spPr>
      </p:pic>
      <p:pic>
        <p:nvPicPr>
          <p:cNvPr id="82" name="Picture 81">
            <a:extLst>
              <a:ext uri="{FF2B5EF4-FFF2-40B4-BE49-F238E27FC236}">
                <a16:creationId xmlns:a16="http://schemas.microsoft.com/office/drawing/2014/main" id="{1D2B5BA9-0B42-62FC-C726-AF28A9C15367}"/>
              </a:ext>
            </a:extLst>
          </p:cNvPr>
          <p:cNvPicPr>
            <a:picLocks noChangeAspect="1"/>
          </p:cNvPicPr>
          <p:nvPr/>
        </p:nvPicPr>
        <p:blipFill>
          <a:blip r:embed="rId6"/>
          <a:stretch>
            <a:fillRect/>
          </a:stretch>
        </p:blipFill>
        <p:spPr>
          <a:xfrm>
            <a:off x="1453477" y="2540672"/>
            <a:ext cx="418088" cy="418088"/>
          </a:xfrm>
          <a:prstGeom prst="rect">
            <a:avLst/>
          </a:prstGeom>
        </p:spPr>
      </p:pic>
      <p:pic>
        <p:nvPicPr>
          <p:cNvPr id="83" name="Picture 82">
            <a:extLst>
              <a:ext uri="{FF2B5EF4-FFF2-40B4-BE49-F238E27FC236}">
                <a16:creationId xmlns:a16="http://schemas.microsoft.com/office/drawing/2014/main" id="{333225B4-06E2-551F-62EB-70ABD026F56D}"/>
              </a:ext>
            </a:extLst>
          </p:cNvPr>
          <p:cNvPicPr>
            <a:picLocks noChangeAspect="1"/>
          </p:cNvPicPr>
          <p:nvPr/>
        </p:nvPicPr>
        <p:blipFill>
          <a:blip r:embed="rId6"/>
          <a:stretch>
            <a:fillRect/>
          </a:stretch>
        </p:blipFill>
        <p:spPr>
          <a:xfrm>
            <a:off x="1453477" y="3083669"/>
            <a:ext cx="418088" cy="418088"/>
          </a:xfrm>
          <a:prstGeom prst="rect">
            <a:avLst/>
          </a:prstGeom>
        </p:spPr>
      </p:pic>
      <p:grpSp>
        <p:nvGrpSpPr>
          <p:cNvPr id="84" name="Group 83">
            <a:extLst>
              <a:ext uri="{FF2B5EF4-FFF2-40B4-BE49-F238E27FC236}">
                <a16:creationId xmlns:a16="http://schemas.microsoft.com/office/drawing/2014/main" id="{EF601BFE-32C2-58EE-BB46-45E4AC777F26}"/>
              </a:ext>
            </a:extLst>
          </p:cNvPr>
          <p:cNvGrpSpPr/>
          <p:nvPr/>
        </p:nvGrpSpPr>
        <p:grpSpPr>
          <a:xfrm>
            <a:off x="966066" y="368684"/>
            <a:ext cx="418088" cy="441251"/>
            <a:chOff x="1627842" y="3151842"/>
            <a:chExt cx="3426758" cy="3426758"/>
          </a:xfrm>
        </p:grpSpPr>
        <p:pic>
          <p:nvPicPr>
            <p:cNvPr id="85" name="Picture 84">
              <a:extLst>
                <a:ext uri="{FF2B5EF4-FFF2-40B4-BE49-F238E27FC236}">
                  <a16:creationId xmlns:a16="http://schemas.microsoft.com/office/drawing/2014/main" id="{259FAD41-0579-9D41-87BF-6C4870832968}"/>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86" name="Picture 85">
              <a:extLst>
                <a:ext uri="{FF2B5EF4-FFF2-40B4-BE49-F238E27FC236}">
                  <a16:creationId xmlns:a16="http://schemas.microsoft.com/office/drawing/2014/main" id="{39BD016C-DAD6-5D7F-F13A-715B23106C94}"/>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87" name="Picture 86">
              <a:extLst>
                <a:ext uri="{FF2B5EF4-FFF2-40B4-BE49-F238E27FC236}">
                  <a16:creationId xmlns:a16="http://schemas.microsoft.com/office/drawing/2014/main" id="{3017B169-0D38-9EBE-3A56-22B7F504D9C8}"/>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88" name="Group 87">
            <a:extLst>
              <a:ext uri="{FF2B5EF4-FFF2-40B4-BE49-F238E27FC236}">
                <a16:creationId xmlns:a16="http://schemas.microsoft.com/office/drawing/2014/main" id="{C70FD34B-7B6F-C028-948C-4BC49A4D09A3}"/>
              </a:ext>
            </a:extLst>
          </p:cNvPr>
          <p:cNvGrpSpPr/>
          <p:nvPr/>
        </p:nvGrpSpPr>
        <p:grpSpPr>
          <a:xfrm>
            <a:off x="966066" y="908088"/>
            <a:ext cx="418088" cy="441251"/>
            <a:chOff x="1627842" y="3151842"/>
            <a:chExt cx="3426758" cy="3426758"/>
          </a:xfrm>
        </p:grpSpPr>
        <p:pic>
          <p:nvPicPr>
            <p:cNvPr id="89" name="Picture 88">
              <a:extLst>
                <a:ext uri="{FF2B5EF4-FFF2-40B4-BE49-F238E27FC236}">
                  <a16:creationId xmlns:a16="http://schemas.microsoft.com/office/drawing/2014/main" id="{E87540E4-18E4-A233-6BAF-1A18897FB5A3}"/>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90" name="Picture 89">
              <a:extLst>
                <a:ext uri="{FF2B5EF4-FFF2-40B4-BE49-F238E27FC236}">
                  <a16:creationId xmlns:a16="http://schemas.microsoft.com/office/drawing/2014/main" id="{F32F48A2-8009-D11D-D0F3-977A4A6FFE09}"/>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91" name="Picture 90">
              <a:extLst>
                <a:ext uri="{FF2B5EF4-FFF2-40B4-BE49-F238E27FC236}">
                  <a16:creationId xmlns:a16="http://schemas.microsoft.com/office/drawing/2014/main" id="{41146805-3E08-9EC1-07F5-38936CF1D89B}"/>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92" name="Group 91">
            <a:extLst>
              <a:ext uri="{FF2B5EF4-FFF2-40B4-BE49-F238E27FC236}">
                <a16:creationId xmlns:a16="http://schemas.microsoft.com/office/drawing/2014/main" id="{E26FACA9-6A38-6CFE-2D6A-E2BD4ECACD01}"/>
              </a:ext>
            </a:extLst>
          </p:cNvPr>
          <p:cNvGrpSpPr/>
          <p:nvPr/>
        </p:nvGrpSpPr>
        <p:grpSpPr>
          <a:xfrm>
            <a:off x="966066" y="1447492"/>
            <a:ext cx="418088" cy="441251"/>
            <a:chOff x="1627842" y="3151842"/>
            <a:chExt cx="3426758" cy="3426758"/>
          </a:xfrm>
        </p:grpSpPr>
        <p:pic>
          <p:nvPicPr>
            <p:cNvPr id="93" name="Picture 92">
              <a:extLst>
                <a:ext uri="{FF2B5EF4-FFF2-40B4-BE49-F238E27FC236}">
                  <a16:creationId xmlns:a16="http://schemas.microsoft.com/office/drawing/2014/main" id="{F83CAD66-8999-64D5-997D-3EE13F97EF7D}"/>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94" name="Picture 93">
              <a:extLst>
                <a:ext uri="{FF2B5EF4-FFF2-40B4-BE49-F238E27FC236}">
                  <a16:creationId xmlns:a16="http://schemas.microsoft.com/office/drawing/2014/main" id="{00936C99-F45C-9E03-88C6-80B6EDECBDFD}"/>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95" name="Picture 94">
              <a:extLst>
                <a:ext uri="{FF2B5EF4-FFF2-40B4-BE49-F238E27FC236}">
                  <a16:creationId xmlns:a16="http://schemas.microsoft.com/office/drawing/2014/main" id="{A3B69886-A01D-9BBD-06AC-F0E0CEBA4C81}"/>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96" name="Group 95">
            <a:extLst>
              <a:ext uri="{FF2B5EF4-FFF2-40B4-BE49-F238E27FC236}">
                <a16:creationId xmlns:a16="http://schemas.microsoft.com/office/drawing/2014/main" id="{1BDED69F-46C0-EF37-B9C4-F1041AD9628D}"/>
              </a:ext>
            </a:extLst>
          </p:cNvPr>
          <p:cNvGrpSpPr/>
          <p:nvPr/>
        </p:nvGrpSpPr>
        <p:grpSpPr>
          <a:xfrm>
            <a:off x="966066" y="1986896"/>
            <a:ext cx="418088" cy="441251"/>
            <a:chOff x="1627842" y="3151842"/>
            <a:chExt cx="3426758" cy="3426758"/>
          </a:xfrm>
        </p:grpSpPr>
        <p:pic>
          <p:nvPicPr>
            <p:cNvPr id="97" name="Picture 96">
              <a:extLst>
                <a:ext uri="{FF2B5EF4-FFF2-40B4-BE49-F238E27FC236}">
                  <a16:creationId xmlns:a16="http://schemas.microsoft.com/office/drawing/2014/main" id="{AC5CD8D9-81AF-B3D6-1781-79C6A7A2CE99}"/>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98" name="Picture 97">
              <a:extLst>
                <a:ext uri="{FF2B5EF4-FFF2-40B4-BE49-F238E27FC236}">
                  <a16:creationId xmlns:a16="http://schemas.microsoft.com/office/drawing/2014/main" id="{3366491A-75D1-C3A0-13BC-7C2ADEBE63BE}"/>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99" name="Picture 98">
              <a:extLst>
                <a:ext uri="{FF2B5EF4-FFF2-40B4-BE49-F238E27FC236}">
                  <a16:creationId xmlns:a16="http://schemas.microsoft.com/office/drawing/2014/main" id="{7EEC519E-3167-71B9-5266-C375F067FBF2}"/>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100" name="Group 99">
            <a:extLst>
              <a:ext uri="{FF2B5EF4-FFF2-40B4-BE49-F238E27FC236}">
                <a16:creationId xmlns:a16="http://schemas.microsoft.com/office/drawing/2014/main" id="{6642BA99-59D2-B8E3-375E-439C238B7EBF}"/>
              </a:ext>
            </a:extLst>
          </p:cNvPr>
          <p:cNvGrpSpPr/>
          <p:nvPr/>
        </p:nvGrpSpPr>
        <p:grpSpPr>
          <a:xfrm>
            <a:off x="966066" y="2526300"/>
            <a:ext cx="418088" cy="441251"/>
            <a:chOff x="1627842" y="3151842"/>
            <a:chExt cx="3426758" cy="3426758"/>
          </a:xfrm>
        </p:grpSpPr>
        <p:pic>
          <p:nvPicPr>
            <p:cNvPr id="101" name="Picture 100">
              <a:extLst>
                <a:ext uri="{FF2B5EF4-FFF2-40B4-BE49-F238E27FC236}">
                  <a16:creationId xmlns:a16="http://schemas.microsoft.com/office/drawing/2014/main" id="{213D234C-8242-9F26-B978-4A0D824FBC9C}"/>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02" name="Picture 101">
              <a:extLst>
                <a:ext uri="{FF2B5EF4-FFF2-40B4-BE49-F238E27FC236}">
                  <a16:creationId xmlns:a16="http://schemas.microsoft.com/office/drawing/2014/main" id="{B80F956E-2502-D113-2029-961F937312A5}"/>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03" name="Picture 102">
              <a:extLst>
                <a:ext uri="{FF2B5EF4-FFF2-40B4-BE49-F238E27FC236}">
                  <a16:creationId xmlns:a16="http://schemas.microsoft.com/office/drawing/2014/main" id="{BDA56402-8979-2B8A-962B-86D62C870CA6}"/>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104" name="Group 103">
            <a:extLst>
              <a:ext uri="{FF2B5EF4-FFF2-40B4-BE49-F238E27FC236}">
                <a16:creationId xmlns:a16="http://schemas.microsoft.com/office/drawing/2014/main" id="{0DB7F070-8B09-0042-2084-A3A1C2C14A61}"/>
              </a:ext>
            </a:extLst>
          </p:cNvPr>
          <p:cNvGrpSpPr/>
          <p:nvPr/>
        </p:nvGrpSpPr>
        <p:grpSpPr>
          <a:xfrm>
            <a:off x="966066" y="3065704"/>
            <a:ext cx="418088" cy="441251"/>
            <a:chOff x="1627842" y="3151842"/>
            <a:chExt cx="3426758" cy="3426758"/>
          </a:xfrm>
        </p:grpSpPr>
        <p:pic>
          <p:nvPicPr>
            <p:cNvPr id="105" name="Picture 104">
              <a:extLst>
                <a:ext uri="{FF2B5EF4-FFF2-40B4-BE49-F238E27FC236}">
                  <a16:creationId xmlns:a16="http://schemas.microsoft.com/office/drawing/2014/main" id="{B5ED9FB2-89CC-0522-1BC1-F4A905DD2544}"/>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06" name="Picture 105">
              <a:extLst>
                <a:ext uri="{FF2B5EF4-FFF2-40B4-BE49-F238E27FC236}">
                  <a16:creationId xmlns:a16="http://schemas.microsoft.com/office/drawing/2014/main" id="{E294D581-F233-4548-252F-D8DA7CD06E1A}"/>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07" name="Picture 106">
              <a:extLst>
                <a:ext uri="{FF2B5EF4-FFF2-40B4-BE49-F238E27FC236}">
                  <a16:creationId xmlns:a16="http://schemas.microsoft.com/office/drawing/2014/main" id="{C591C85E-E6EF-8CA6-26F7-A658C1219AA0}"/>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08" name="Picture 107">
            <a:extLst>
              <a:ext uri="{FF2B5EF4-FFF2-40B4-BE49-F238E27FC236}">
                <a16:creationId xmlns:a16="http://schemas.microsoft.com/office/drawing/2014/main" id="{B0F2746B-5A3E-B020-02E1-180F58887A48}"/>
              </a:ext>
            </a:extLst>
          </p:cNvPr>
          <p:cNvPicPr>
            <a:picLocks noChangeAspect="1"/>
          </p:cNvPicPr>
          <p:nvPr/>
        </p:nvPicPr>
        <p:blipFill>
          <a:blip r:embed="rId14"/>
          <a:stretch>
            <a:fillRect/>
          </a:stretch>
        </p:blipFill>
        <p:spPr>
          <a:xfrm>
            <a:off x="458674" y="368684"/>
            <a:ext cx="418088" cy="418088"/>
          </a:xfrm>
          <a:prstGeom prst="rect">
            <a:avLst/>
          </a:prstGeom>
        </p:spPr>
      </p:pic>
      <p:pic>
        <p:nvPicPr>
          <p:cNvPr id="109" name="Picture 108">
            <a:extLst>
              <a:ext uri="{FF2B5EF4-FFF2-40B4-BE49-F238E27FC236}">
                <a16:creationId xmlns:a16="http://schemas.microsoft.com/office/drawing/2014/main" id="{F23D9068-BC34-B983-B160-97810BD7B57C}"/>
              </a:ext>
            </a:extLst>
          </p:cNvPr>
          <p:cNvPicPr>
            <a:picLocks noChangeAspect="1"/>
          </p:cNvPicPr>
          <p:nvPr/>
        </p:nvPicPr>
        <p:blipFill>
          <a:blip r:embed="rId14"/>
          <a:stretch>
            <a:fillRect/>
          </a:stretch>
        </p:blipFill>
        <p:spPr>
          <a:xfrm>
            <a:off x="458674" y="906698"/>
            <a:ext cx="418088" cy="418088"/>
          </a:xfrm>
          <a:prstGeom prst="rect">
            <a:avLst/>
          </a:prstGeom>
        </p:spPr>
      </p:pic>
      <p:pic>
        <p:nvPicPr>
          <p:cNvPr id="110" name="Picture 109">
            <a:extLst>
              <a:ext uri="{FF2B5EF4-FFF2-40B4-BE49-F238E27FC236}">
                <a16:creationId xmlns:a16="http://schemas.microsoft.com/office/drawing/2014/main" id="{051585CE-EAA8-6F5E-6D56-5D6631C917F2}"/>
              </a:ext>
            </a:extLst>
          </p:cNvPr>
          <p:cNvPicPr>
            <a:picLocks noChangeAspect="1"/>
          </p:cNvPicPr>
          <p:nvPr/>
        </p:nvPicPr>
        <p:blipFill>
          <a:blip r:embed="rId14"/>
          <a:stretch>
            <a:fillRect/>
          </a:stretch>
        </p:blipFill>
        <p:spPr>
          <a:xfrm>
            <a:off x="458674" y="1444712"/>
            <a:ext cx="418088" cy="418088"/>
          </a:xfrm>
          <a:prstGeom prst="rect">
            <a:avLst/>
          </a:prstGeom>
        </p:spPr>
      </p:pic>
      <p:pic>
        <p:nvPicPr>
          <p:cNvPr id="111" name="Picture 110">
            <a:extLst>
              <a:ext uri="{FF2B5EF4-FFF2-40B4-BE49-F238E27FC236}">
                <a16:creationId xmlns:a16="http://schemas.microsoft.com/office/drawing/2014/main" id="{A0F7855F-8762-7B62-9F2B-C872CB665B28}"/>
              </a:ext>
            </a:extLst>
          </p:cNvPr>
          <p:cNvPicPr>
            <a:picLocks noChangeAspect="1"/>
          </p:cNvPicPr>
          <p:nvPr/>
        </p:nvPicPr>
        <p:blipFill>
          <a:blip r:embed="rId14"/>
          <a:stretch>
            <a:fillRect/>
          </a:stretch>
        </p:blipFill>
        <p:spPr>
          <a:xfrm>
            <a:off x="458674" y="1982726"/>
            <a:ext cx="418088" cy="418088"/>
          </a:xfrm>
          <a:prstGeom prst="rect">
            <a:avLst/>
          </a:prstGeom>
        </p:spPr>
      </p:pic>
      <p:pic>
        <p:nvPicPr>
          <p:cNvPr id="112" name="Picture 111">
            <a:extLst>
              <a:ext uri="{FF2B5EF4-FFF2-40B4-BE49-F238E27FC236}">
                <a16:creationId xmlns:a16="http://schemas.microsoft.com/office/drawing/2014/main" id="{2EF64F6C-F190-028C-811B-800C5DA5A608}"/>
              </a:ext>
            </a:extLst>
          </p:cNvPr>
          <p:cNvPicPr>
            <a:picLocks noChangeAspect="1"/>
          </p:cNvPicPr>
          <p:nvPr/>
        </p:nvPicPr>
        <p:blipFill>
          <a:blip r:embed="rId14"/>
          <a:stretch>
            <a:fillRect/>
          </a:stretch>
        </p:blipFill>
        <p:spPr>
          <a:xfrm>
            <a:off x="458674" y="2520740"/>
            <a:ext cx="418088" cy="418088"/>
          </a:xfrm>
          <a:prstGeom prst="rect">
            <a:avLst/>
          </a:prstGeom>
        </p:spPr>
      </p:pic>
      <p:pic>
        <p:nvPicPr>
          <p:cNvPr id="113" name="Picture 112">
            <a:extLst>
              <a:ext uri="{FF2B5EF4-FFF2-40B4-BE49-F238E27FC236}">
                <a16:creationId xmlns:a16="http://schemas.microsoft.com/office/drawing/2014/main" id="{5C0B284E-4CFC-DF2A-CC78-F7C678A7D09A}"/>
              </a:ext>
            </a:extLst>
          </p:cNvPr>
          <p:cNvPicPr>
            <a:picLocks noChangeAspect="1"/>
          </p:cNvPicPr>
          <p:nvPr/>
        </p:nvPicPr>
        <p:blipFill>
          <a:blip r:embed="rId14"/>
          <a:stretch>
            <a:fillRect/>
          </a:stretch>
        </p:blipFill>
        <p:spPr>
          <a:xfrm>
            <a:off x="458674" y="3058754"/>
            <a:ext cx="418088" cy="418088"/>
          </a:xfrm>
          <a:prstGeom prst="rect">
            <a:avLst/>
          </a:prstGeom>
        </p:spPr>
      </p:pic>
      <p:pic>
        <p:nvPicPr>
          <p:cNvPr id="114" name="Picture 113">
            <a:extLst>
              <a:ext uri="{FF2B5EF4-FFF2-40B4-BE49-F238E27FC236}">
                <a16:creationId xmlns:a16="http://schemas.microsoft.com/office/drawing/2014/main" id="{9FE73143-A154-B721-4BD3-ADAE38664000}"/>
              </a:ext>
            </a:extLst>
          </p:cNvPr>
          <p:cNvPicPr>
            <a:picLocks noChangeAspect="1"/>
          </p:cNvPicPr>
          <p:nvPr/>
        </p:nvPicPr>
        <p:blipFill>
          <a:blip r:embed="rId2"/>
          <a:stretch>
            <a:fillRect/>
          </a:stretch>
        </p:blipFill>
        <p:spPr>
          <a:xfrm>
            <a:off x="2927916" y="4119753"/>
            <a:ext cx="461664" cy="461664"/>
          </a:xfrm>
          <a:prstGeom prst="rect">
            <a:avLst/>
          </a:prstGeom>
        </p:spPr>
      </p:pic>
      <p:pic>
        <p:nvPicPr>
          <p:cNvPr id="115" name="Picture 114">
            <a:extLst>
              <a:ext uri="{FF2B5EF4-FFF2-40B4-BE49-F238E27FC236}">
                <a16:creationId xmlns:a16="http://schemas.microsoft.com/office/drawing/2014/main" id="{342561E2-A453-114F-9BFF-2568AE3F7942}"/>
              </a:ext>
            </a:extLst>
          </p:cNvPr>
          <p:cNvPicPr>
            <a:picLocks noChangeAspect="1"/>
          </p:cNvPicPr>
          <p:nvPr/>
        </p:nvPicPr>
        <p:blipFill>
          <a:blip r:embed="rId3"/>
          <a:stretch>
            <a:fillRect/>
          </a:stretch>
        </p:blipFill>
        <p:spPr>
          <a:xfrm>
            <a:off x="3495240" y="4145619"/>
            <a:ext cx="403379" cy="403379"/>
          </a:xfrm>
          <a:prstGeom prst="rect">
            <a:avLst/>
          </a:prstGeom>
        </p:spPr>
      </p:pic>
      <p:pic>
        <p:nvPicPr>
          <p:cNvPr id="116" name="Picture 115">
            <a:extLst>
              <a:ext uri="{FF2B5EF4-FFF2-40B4-BE49-F238E27FC236}">
                <a16:creationId xmlns:a16="http://schemas.microsoft.com/office/drawing/2014/main" id="{E49AD6F3-5263-FC0D-B7EE-9324876F026E}"/>
              </a:ext>
            </a:extLst>
          </p:cNvPr>
          <p:cNvPicPr>
            <a:picLocks noChangeAspect="1"/>
          </p:cNvPicPr>
          <p:nvPr/>
        </p:nvPicPr>
        <p:blipFill>
          <a:blip r:embed="rId4"/>
          <a:stretch>
            <a:fillRect/>
          </a:stretch>
        </p:blipFill>
        <p:spPr>
          <a:xfrm>
            <a:off x="4512473" y="7427654"/>
            <a:ext cx="320587" cy="320587"/>
          </a:xfrm>
          <a:prstGeom prst="rect">
            <a:avLst/>
          </a:prstGeom>
        </p:spPr>
      </p:pic>
      <p:pic>
        <p:nvPicPr>
          <p:cNvPr id="117" name="Picture 116">
            <a:extLst>
              <a:ext uri="{FF2B5EF4-FFF2-40B4-BE49-F238E27FC236}">
                <a16:creationId xmlns:a16="http://schemas.microsoft.com/office/drawing/2014/main" id="{1CDA7548-488B-CCF4-4A4E-79FCC017DB5E}"/>
              </a:ext>
            </a:extLst>
          </p:cNvPr>
          <p:cNvPicPr>
            <a:picLocks noChangeAspect="1"/>
          </p:cNvPicPr>
          <p:nvPr/>
        </p:nvPicPr>
        <p:blipFill>
          <a:blip r:embed="rId5"/>
          <a:stretch>
            <a:fillRect/>
          </a:stretch>
        </p:blipFill>
        <p:spPr>
          <a:xfrm>
            <a:off x="2448281" y="4129234"/>
            <a:ext cx="452183" cy="452183"/>
          </a:xfrm>
          <a:prstGeom prst="rect">
            <a:avLst/>
          </a:prstGeom>
        </p:spPr>
      </p:pic>
      <p:pic>
        <p:nvPicPr>
          <p:cNvPr id="118" name="Picture 117">
            <a:extLst>
              <a:ext uri="{FF2B5EF4-FFF2-40B4-BE49-F238E27FC236}">
                <a16:creationId xmlns:a16="http://schemas.microsoft.com/office/drawing/2014/main" id="{E752C1D3-F27A-E9D9-F397-A7BF83A772DA}"/>
              </a:ext>
            </a:extLst>
          </p:cNvPr>
          <p:cNvPicPr>
            <a:picLocks noChangeAspect="1"/>
          </p:cNvPicPr>
          <p:nvPr/>
        </p:nvPicPr>
        <p:blipFill>
          <a:blip r:embed="rId6"/>
          <a:stretch>
            <a:fillRect/>
          </a:stretch>
        </p:blipFill>
        <p:spPr>
          <a:xfrm>
            <a:off x="1453477" y="7411983"/>
            <a:ext cx="418088" cy="418088"/>
          </a:xfrm>
          <a:prstGeom prst="rect">
            <a:avLst/>
          </a:prstGeom>
        </p:spPr>
      </p:pic>
      <p:grpSp>
        <p:nvGrpSpPr>
          <p:cNvPr id="119" name="Group 118">
            <a:extLst>
              <a:ext uri="{FF2B5EF4-FFF2-40B4-BE49-F238E27FC236}">
                <a16:creationId xmlns:a16="http://schemas.microsoft.com/office/drawing/2014/main" id="{A7642DA3-9B22-03A1-3C02-C8B0BBDFF355}"/>
              </a:ext>
            </a:extLst>
          </p:cNvPr>
          <p:cNvGrpSpPr/>
          <p:nvPr/>
        </p:nvGrpSpPr>
        <p:grpSpPr>
          <a:xfrm>
            <a:off x="966066" y="7390427"/>
            <a:ext cx="418088" cy="441251"/>
            <a:chOff x="1627842" y="3151842"/>
            <a:chExt cx="3426758" cy="3426758"/>
          </a:xfrm>
        </p:grpSpPr>
        <p:pic>
          <p:nvPicPr>
            <p:cNvPr id="120" name="Picture 119">
              <a:extLst>
                <a:ext uri="{FF2B5EF4-FFF2-40B4-BE49-F238E27FC236}">
                  <a16:creationId xmlns:a16="http://schemas.microsoft.com/office/drawing/2014/main" id="{82BD6CC0-7B68-C5B6-775D-2B2B884D86E3}"/>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21" name="Picture 120">
              <a:extLst>
                <a:ext uri="{FF2B5EF4-FFF2-40B4-BE49-F238E27FC236}">
                  <a16:creationId xmlns:a16="http://schemas.microsoft.com/office/drawing/2014/main" id="{510788E5-2D97-37CC-287F-4C07F219DD0F}"/>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22" name="Picture 121">
              <a:extLst>
                <a:ext uri="{FF2B5EF4-FFF2-40B4-BE49-F238E27FC236}">
                  <a16:creationId xmlns:a16="http://schemas.microsoft.com/office/drawing/2014/main" id="{72FD2BD3-A729-8D1B-5D12-60315B08B81B}"/>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123" name="Picture 122">
            <a:extLst>
              <a:ext uri="{FF2B5EF4-FFF2-40B4-BE49-F238E27FC236}">
                <a16:creationId xmlns:a16="http://schemas.microsoft.com/office/drawing/2014/main" id="{6FEB172E-D3C2-20BB-EA8B-9AF179C8BDB8}"/>
              </a:ext>
            </a:extLst>
          </p:cNvPr>
          <p:cNvPicPr>
            <a:picLocks noChangeAspect="1"/>
          </p:cNvPicPr>
          <p:nvPr/>
        </p:nvPicPr>
        <p:blipFill>
          <a:blip r:embed="rId9"/>
          <a:stretch>
            <a:fillRect/>
          </a:stretch>
        </p:blipFill>
        <p:spPr>
          <a:xfrm>
            <a:off x="5975942" y="7357303"/>
            <a:ext cx="461664" cy="461664"/>
          </a:xfrm>
          <a:prstGeom prst="rect">
            <a:avLst/>
          </a:prstGeom>
        </p:spPr>
      </p:pic>
      <p:pic>
        <p:nvPicPr>
          <p:cNvPr id="124" name="Picture 123">
            <a:extLst>
              <a:ext uri="{FF2B5EF4-FFF2-40B4-BE49-F238E27FC236}">
                <a16:creationId xmlns:a16="http://schemas.microsoft.com/office/drawing/2014/main" id="{B64DE998-B0DF-5B8B-D5E2-00B75ED22715}"/>
              </a:ext>
            </a:extLst>
          </p:cNvPr>
          <p:cNvPicPr>
            <a:picLocks noChangeAspect="1"/>
          </p:cNvPicPr>
          <p:nvPr/>
        </p:nvPicPr>
        <p:blipFill>
          <a:blip r:embed="rId10"/>
          <a:stretch>
            <a:fillRect/>
          </a:stretch>
        </p:blipFill>
        <p:spPr>
          <a:xfrm>
            <a:off x="1968853" y="4142996"/>
            <a:ext cx="420548" cy="420548"/>
          </a:xfrm>
          <a:prstGeom prst="rect">
            <a:avLst/>
          </a:prstGeom>
        </p:spPr>
      </p:pic>
      <p:pic>
        <p:nvPicPr>
          <p:cNvPr id="125" name="Picture 124">
            <a:extLst>
              <a:ext uri="{FF2B5EF4-FFF2-40B4-BE49-F238E27FC236}">
                <a16:creationId xmlns:a16="http://schemas.microsoft.com/office/drawing/2014/main" id="{84CFDAEA-0E8C-9B36-BFE5-3E8FB79B0995}"/>
              </a:ext>
            </a:extLst>
          </p:cNvPr>
          <p:cNvPicPr>
            <a:picLocks noChangeAspect="1"/>
          </p:cNvPicPr>
          <p:nvPr/>
        </p:nvPicPr>
        <p:blipFill>
          <a:blip r:embed="rId11"/>
          <a:stretch>
            <a:fillRect/>
          </a:stretch>
        </p:blipFill>
        <p:spPr>
          <a:xfrm>
            <a:off x="4023341" y="7432557"/>
            <a:ext cx="320587" cy="320587"/>
          </a:xfrm>
          <a:prstGeom prst="rect">
            <a:avLst/>
          </a:prstGeom>
        </p:spPr>
      </p:pic>
      <p:pic>
        <p:nvPicPr>
          <p:cNvPr id="126" name="Picture 125">
            <a:extLst>
              <a:ext uri="{FF2B5EF4-FFF2-40B4-BE49-F238E27FC236}">
                <a16:creationId xmlns:a16="http://schemas.microsoft.com/office/drawing/2014/main" id="{98AD7DF1-CF89-9B40-E461-0DC30524BB16}"/>
              </a:ext>
            </a:extLst>
          </p:cNvPr>
          <p:cNvPicPr>
            <a:picLocks noChangeAspect="1"/>
          </p:cNvPicPr>
          <p:nvPr/>
        </p:nvPicPr>
        <p:blipFill>
          <a:blip r:embed="rId12"/>
          <a:stretch>
            <a:fillRect/>
          </a:stretch>
        </p:blipFill>
        <p:spPr>
          <a:xfrm>
            <a:off x="4961099" y="7346033"/>
            <a:ext cx="461664" cy="461664"/>
          </a:xfrm>
          <a:prstGeom prst="rect">
            <a:avLst/>
          </a:prstGeom>
        </p:spPr>
      </p:pic>
      <p:pic>
        <p:nvPicPr>
          <p:cNvPr id="127" name="Picture 126">
            <a:extLst>
              <a:ext uri="{FF2B5EF4-FFF2-40B4-BE49-F238E27FC236}">
                <a16:creationId xmlns:a16="http://schemas.microsoft.com/office/drawing/2014/main" id="{64AFF84F-DAD5-FED8-9B98-7F61AC6DCEB8}"/>
              </a:ext>
            </a:extLst>
          </p:cNvPr>
          <p:cNvPicPr>
            <a:picLocks noChangeAspect="1"/>
          </p:cNvPicPr>
          <p:nvPr/>
        </p:nvPicPr>
        <p:blipFill>
          <a:blip r:embed="rId13"/>
          <a:stretch>
            <a:fillRect/>
          </a:stretch>
        </p:blipFill>
        <p:spPr>
          <a:xfrm>
            <a:off x="5506869" y="7397393"/>
            <a:ext cx="388671" cy="388671"/>
          </a:xfrm>
          <a:prstGeom prst="rect">
            <a:avLst/>
          </a:prstGeom>
        </p:spPr>
      </p:pic>
      <p:pic>
        <p:nvPicPr>
          <p:cNvPr id="128" name="Picture 127">
            <a:extLst>
              <a:ext uri="{FF2B5EF4-FFF2-40B4-BE49-F238E27FC236}">
                <a16:creationId xmlns:a16="http://schemas.microsoft.com/office/drawing/2014/main" id="{3B626427-0748-ADF5-6A6E-58F05492340B}"/>
              </a:ext>
            </a:extLst>
          </p:cNvPr>
          <p:cNvPicPr>
            <a:picLocks noChangeAspect="1"/>
          </p:cNvPicPr>
          <p:nvPr/>
        </p:nvPicPr>
        <p:blipFill>
          <a:blip r:embed="rId14"/>
          <a:stretch>
            <a:fillRect/>
          </a:stretch>
        </p:blipFill>
        <p:spPr>
          <a:xfrm>
            <a:off x="458674" y="7382089"/>
            <a:ext cx="418088" cy="418088"/>
          </a:xfrm>
          <a:prstGeom prst="rect">
            <a:avLst/>
          </a:prstGeom>
        </p:spPr>
      </p:pic>
      <p:graphicFrame>
        <p:nvGraphicFramePr>
          <p:cNvPr id="129" name="Table 128">
            <a:extLst>
              <a:ext uri="{FF2B5EF4-FFF2-40B4-BE49-F238E27FC236}">
                <a16:creationId xmlns:a16="http://schemas.microsoft.com/office/drawing/2014/main" id="{FA005A41-9548-B0CE-4933-4A83B641CF2A}"/>
              </a:ext>
            </a:extLst>
          </p:cNvPr>
          <p:cNvGraphicFramePr>
            <a:graphicFrameLocks noGrp="1"/>
          </p:cNvGraphicFramePr>
          <p:nvPr>
            <p:extLst>
              <p:ext uri="{D42A27DB-BD31-4B8C-83A1-F6EECF244321}">
                <p14:modId xmlns:p14="http://schemas.microsoft.com/office/powerpoint/2010/main" val="1972367628"/>
              </p:ext>
            </p:extLst>
          </p:nvPr>
        </p:nvGraphicFramePr>
        <p:xfrm>
          <a:off x="420396" y="4091696"/>
          <a:ext cx="6017208" cy="3780420"/>
        </p:xfrm>
        <a:graphic>
          <a:graphicData uri="http://schemas.openxmlformats.org/drawingml/2006/table">
            <a:tbl>
              <a:tblPr firstRow="1" bandRow="1">
                <a:tableStyleId>{2D5ABB26-0587-4C30-8999-92F81FD0307C}</a:tableStyleId>
              </a:tblPr>
              <a:tblGrid>
                <a:gridCol w="501434">
                  <a:extLst>
                    <a:ext uri="{9D8B030D-6E8A-4147-A177-3AD203B41FA5}">
                      <a16:colId xmlns:a16="http://schemas.microsoft.com/office/drawing/2014/main" val="20001"/>
                    </a:ext>
                  </a:extLst>
                </a:gridCol>
                <a:gridCol w="501434">
                  <a:extLst>
                    <a:ext uri="{9D8B030D-6E8A-4147-A177-3AD203B41FA5}">
                      <a16:colId xmlns:a16="http://schemas.microsoft.com/office/drawing/2014/main" val="20002"/>
                    </a:ext>
                  </a:extLst>
                </a:gridCol>
                <a:gridCol w="501434">
                  <a:extLst>
                    <a:ext uri="{9D8B030D-6E8A-4147-A177-3AD203B41FA5}">
                      <a16:colId xmlns:a16="http://schemas.microsoft.com/office/drawing/2014/main" val="20003"/>
                    </a:ext>
                  </a:extLst>
                </a:gridCol>
                <a:gridCol w="501434">
                  <a:extLst>
                    <a:ext uri="{9D8B030D-6E8A-4147-A177-3AD203B41FA5}">
                      <a16:colId xmlns:a16="http://schemas.microsoft.com/office/drawing/2014/main" val="20004"/>
                    </a:ext>
                  </a:extLst>
                </a:gridCol>
                <a:gridCol w="501434">
                  <a:extLst>
                    <a:ext uri="{9D8B030D-6E8A-4147-A177-3AD203B41FA5}">
                      <a16:colId xmlns:a16="http://schemas.microsoft.com/office/drawing/2014/main" val="20005"/>
                    </a:ext>
                  </a:extLst>
                </a:gridCol>
                <a:gridCol w="501434">
                  <a:extLst>
                    <a:ext uri="{9D8B030D-6E8A-4147-A177-3AD203B41FA5}">
                      <a16:colId xmlns:a16="http://schemas.microsoft.com/office/drawing/2014/main" val="20006"/>
                    </a:ext>
                  </a:extLst>
                </a:gridCol>
                <a:gridCol w="501434">
                  <a:extLst>
                    <a:ext uri="{9D8B030D-6E8A-4147-A177-3AD203B41FA5}">
                      <a16:colId xmlns:a16="http://schemas.microsoft.com/office/drawing/2014/main" val="20007"/>
                    </a:ext>
                  </a:extLst>
                </a:gridCol>
                <a:gridCol w="501434">
                  <a:extLst>
                    <a:ext uri="{9D8B030D-6E8A-4147-A177-3AD203B41FA5}">
                      <a16:colId xmlns:a16="http://schemas.microsoft.com/office/drawing/2014/main" val="4196154441"/>
                    </a:ext>
                  </a:extLst>
                </a:gridCol>
                <a:gridCol w="501434">
                  <a:extLst>
                    <a:ext uri="{9D8B030D-6E8A-4147-A177-3AD203B41FA5}">
                      <a16:colId xmlns:a16="http://schemas.microsoft.com/office/drawing/2014/main" val="3198402954"/>
                    </a:ext>
                  </a:extLst>
                </a:gridCol>
                <a:gridCol w="501434">
                  <a:extLst>
                    <a:ext uri="{9D8B030D-6E8A-4147-A177-3AD203B41FA5}">
                      <a16:colId xmlns:a16="http://schemas.microsoft.com/office/drawing/2014/main" val="1771220515"/>
                    </a:ext>
                  </a:extLst>
                </a:gridCol>
                <a:gridCol w="501434">
                  <a:extLst>
                    <a:ext uri="{9D8B030D-6E8A-4147-A177-3AD203B41FA5}">
                      <a16:colId xmlns:a16="http://schemas.microsoft.com/office/drawing/2014/main" val="3328053634"/>
                    </a:ext>
                  </a:extLst>
                </a:gridCol>
                <a:gridCol w="501434">
                  <a:extLst>
                    <a:ext uri="{9D8B030D-6E8A-4147-A177-3AD203B41FA5}">
                      <a16:colId xmlns:a16="http://schemas.microsoft.com/office/drawing/2014/main" val="1902734512"/>
                    </a:ext>
                  </a:extLst>
                </a:gridCol>
              </a:tblGrid>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40060">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dirty="0">
                        <a:latin typeface="Apple Chancery" panose="03020702040506060504" pitchFamily="66" charset="-79"/>
                        <a:ea typeface="Verdana" panose="020B0604030504040204" pitchFamily="34" charset="0"/>
                        <a:cs typeface="Apple Chancery" panose="03020702040506060504" pitchFamily="66" charset="-79"/>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130" name="Picture 129">
            <a:extLst>
              <a:ext uri="{FF2B5EF4-FFF2-40B4-BE49-F238E27FC236}">
                <a16:creationId xmlns:a16="http://schemas.microsoft.com/office/drawing/2014/main" id="{469ABEF1-A830-9E00-4643-D86D04134942}"/>
              </a:ext>
            </a:extLst>
          </p:cNvPr>
          <p:cNvPicPr>
            <a:picLocks noChangeAspect="1"/>
          </p:cNvPicPr>
          <p:nvPr/>
        </p:nvPicPr>
        <p:blipFill>
          <a:blip r:embed="rId5"/>
          <a:stretch>
            <a:fillRect/>
          </a:stretch>
        </p:blipFill>
        <p:spPr>
          <a:xfrm>
            <a:off x="2448281" y="7349127"/>
            <a:ext cx="452183" cy="452183"/>
          </a:xfrm>
          <a:prstGeom prst="rect">
            <a:avLst/>
          </a:prstGeom>
        </p:spPr>
      </p:pic>
      <p:pic>
        <p:nvPicPr>
          <p:cNvPr id="131" name="Picture 130">
            <a:extLst>
              <a:ext uri="{FF2B5EF4-FFF2-40B4-BE49-F238E27FC236}">
                <a16:creationId xmlns:a16="http://schemas.microsoft.com/office/drawing/2014/main" id="{E21A3DE3-90CC-B56D-5A11-1717D5EB8D66}"/>
              </a:ext>
            </a:extLst>
          </p:cNvPr>
          <p:cNvPicPr>
            <a:picLocks noChangeAspect="1"/>
          </p:cNvPicPr>
          <p:nvPr/>
        </p:nvPicPr>
        <p:blipFill>
          <a:blip r:embed="rId5"/>
          <a:stretch>
            <a:fillRect/>
          </a:stretch>
        </p:blipFill>
        <p:spPr>
          <a:xfrm>
            <a:off x="2448281" y="6812479"/>
            <a:ext cx="452183" cy="452183"/>
          </a:xfrm>
          <a:prstGeom prst="rect">
            <a:avLst/>
          </a:prstGeom>
        </p:spPr>
      </p:pic>
      <p:pic>
        <p:nvPicPr>
          <p:cNvPr id="132" name="Picture 131">
            <a:extLst>
              <a:ext uri="{FF2B5EF4-FFF2-40B4-BE49-F238E27FC236}">
                <a16:creationId xmlns:a16="http://schemas.microsoft.com/office/drawing/2014/main" id="{7289944E-BF91-06A6-89A2-76308469CD67}"/>
              </a:ext>
            </a:extLst>
          </p:cNvPr>
          <p:cNvPicPr>
            <a:picLocks noChangeAspect="1"/>
          </p:cNvPicPr>
          <p:nvPr/>
        </p:nvPicPr>
        <p:blipFill>
          <a:blip r:embed="rId5"/>
          <a:stretch>
            <a:fillRect/>
          </a:stretch>
        </p:blipFill>
        <p:spPr>
          <a:xfrm>
            <a:off x="2448281" y="6275830"/>
            <a:ext cx="452183" cy="452183"/>
          </a:xfrm>
          <a:prstGeom prst="rect">
            <a:avLst/>
          </a:prstGeom>
        </p:spPr>
      </p:pic>
      <p:pic>
        <p:nvPicPr>
          <p:cNvPr id="133" name="Picture 132">
            <a:extLst>
              <a:ext uri="{FF2B5EF4-FFF2-40B4-BE49-F238E27FC236}">
                <a16:creationId xmlns:a16="http://schemas.microsoft.com/office/drawing/2014/main" id="{8AB29A2E-4892-4C3A-F15A-1A8C57BCB0AB}"/>
              </a:ext>
            </a:extLst>
          </p:cNvPr>
          <p:cNvPicPr>
            <a:picLocks noChangeAspect="1"/>
          </p:cNvPicPr>
          <p:nvPr/>
        </p:nvPicPr>
        <p:blipFill>
          <a:blip r:embed="rId5"/>
          <a:stretch>
            <a:fillRect/>
          </a:stretch>
        </p:blipFill>
        <p:spPr>
          <a:xfrm>
            <a:off x="2448281" y="5739181"/>
            <a:ext cx="452183" cy="452183"/>
          </a:xfrm>
          <a:prstGeom prst="rect">
            <a:avLst/>
          </a:prstGeom>
        </p:spPr>
      </p:pic>
      <p:pic>
        <p:nvPicPr>
          <p:cNvPr id="134" name="Picture 133">
            <a:extLst>
              <a:ext uri="{FF2B5EF4-FFF2-40B4-BE49-F238E27FC236}">
                <a16:creationId xmlns:a16="http://schemas.microsoft.com/office/drawing/2014/main" id="{BF462427-0E5C-7BE0-7534-665E4411E103}"/>
              </a:ext>
            </a:extLst>
          </p:cNvPr>
          <p:cNvPicPr>
            <a:picLocks noChangeAspect="1"/>
          </p:cNvPicPr>
          <p:nvPr/>
        </p:nvPicPr>
        <p:blipFill>
          <a:blip r:embed="rId5"/>
          <a:stretch>
            <a:fillRect/>
          </a:stretch>
        </p:blipFill>
        <p:spPr>
          <a:xfrm>
            <a:off x="2448281" y="5202532"/>
            <a:ext cx="452183" cy="452183"/>
          </a:xfrm>
          <a:prstGeom prst="rect">
            <a:avLst/>
          </a:prstGeom>
        </p:spPr>
      </p:pic>
      <p:pic>
        <p:nvPicPr>
          <p:cNvPr id="135" name="Picture 134">
            <a:extLst>
              <a:ext uri="{FF2B5EF4-FFF2-40B4-BE49-F238E27FC236}">
                <a16:creationId xmlns:a16="http://schemas.microsoft.com/office/drawing/2014/main" id="{CD9BF159-6CBE-B94E-37D1-06514DDF7ADD}"/>
              </a:ext>
            </a:extLst>
          </p:cNvPr>
          <p:cNvPicPr>
            <a:picLocks noChangeAspect="1"/>
          </p:cNvPicPr>
          <p:nvPr/>
        </p:nvPicPr>
        <p:blipFill>
          <a:blip r:embed="rId5"/>
          <a:stretch>
            <a:fillRect/>
          </a:stretch>
        </p:blipFill>
        <p:spPr>
          <a:xfrm>
            <a:off x="2448281" y="4665883"/>
            <a:ext cx="452183" cy="452183"/>
          </a:xfrm>
          <a:prstGeom prst="rect">
            <a:avLst/>
          </a:prstGeom>
        </p:spPr>
      </p:pic>
      <p:pic>
        <p:nvPicPr>
          <p:cNvPr id="136" name="Picture 135">
            <a:extLst>
              <a:ext uri="{FF2B5EF4-FFF2-40B4-BE49-F238E27FC236}">
                <a16:creationId xmlns:a16="http://schemas.microsoft.com/office/drawing/2014/main" id="{CABFAC9F-8F7F-0D29-EBBC-379FCFCF43C5}"/>
              </a:ext>
            </a:extLst>
          </p:cNvPr>
          <p:cNvPicPr>
            <a:picLocks noChangeAspect="1"/>
          </p:cNvPicPr>
          <p:nvPr/>
        </p:nvPicPr>
        <p:blipFill>
          <a:blip r:embed="rId2"/>
          <a:stretch>
            <a:fillRect/>
          </a:stretch>
        </p:blipFill>
        <p:spPr>
          <a:xfrm>
            <a:off x="2927916" y="7339646"/>
            <a:ext cx="461664" cy="461664"/>
          </a:xfrm>
          <a:prstGeom prst="rect">
            <a:avLst/>
          </a:prstGeom>
        </p:spPr>
      </p:pic>
      <p:pic>
        <p:nvPicPr>
          <p:cNvPr id="137" name="Picture 136">
            <a:extLst>
              <a:ext uri="{FF2B5EF4-FFF2-40B4-BE49-F238E27FC236}">
                <a16:creationId xmlns:a16="http://schemas.microsoft.com/office/drawing/2014/main" id="{8A946BDE-F3DB-D846-525A-171302370225}"/>
              </a:ext>
            </a:extLst>
          </p:cNvPr>
          <p:cNvPicPr>
            <a:picLocks noChangeAspect="1"/>
          </p:cNvPicPr>
          <p:nvPr/>
        </p:nvPicPr>
        <p:blipFill>
          <a:blip r:embed="rId2"/>
          <a:stretch>
            <a:fillRect/>
          </a:stretch>
        </p:blipFill>
        <p:spPr>
          <a:xfrm>
            <a:off x="2927916" y="4656402"/>
            <a:ext cx="461664" cy="461664"/>
          </a:xfrm>
          <a:prstGeom prst="rect">
            <a:avLst/>
          </a:prstGeom>
        </p:spPr>
      </p:pic>
      <p:pic>
        <p:nvPicPr>
          <p:cNvPr id="138" name="Picture 137">
            <a:extLst>
              <a:ext uri="{FF2B5EF4-FFF2-40B4-BE49-F238E27FC236}">
                <a16:creationId xmlns:a16="http://schemas.microsoft.com/office/drawing/2014/main" id="{BD98D56F-EAB3-D7AA-587A-F2DCB232E216}"/>
              </a:ext>
            </a:extLst>
          </p:cNvPr>
          <p:cNvPicPr>
            <a:picLocks noChangeAspect="1"/>
          </p:cNvPicPr>
          <p:nvPr/>
        </p:nvPicPr>
        <p:blipFill>
          <a:blip r:embed="rId2"/>
          <a:stretch>
            <a:fillRect/>
          </a:stretch>
        </p:blipFill>
        <p:spPr>
          <a:xfrm>
            <a:off x="2927916" y="5193051"/>
            <a:ext cx="461664" cy="461664"/>
          </a:xfrm>
          <a:prstGeom prst="rect">
            <a:avLst/>
          </a:prstGeom>
        </p:spPr>
      </p:pic>
      <p:pic>
        <p:nvPicPr>
          <p:cNvPr id="139" name="Picture 138">
            <a:extLst>
              <a:ext uri="{FF2B5EF4-FFF2-40B4-BE49-F238E27FC236}">
                <a16:creationId xmlns:a16="http://schemas.microsoft.com/office/drawing/2014/main" id="{5C63FCFE-5ED5-A909-8CDD-650A9029BE08}"/>
              </a:ext>
            </a:extLst>
          </p:cNvPr>
          <p:cNvPicPr>
            <a:picLocks noChangeAspect="1"/>
          </p:cNvPicPr>
          <p:nvPr/>
        </p:nvPicPr>
        <p:blipFill>
          <a:blip r:embed="rId2"/>
          <a:stretch>
            <a:fillRect/>
          </a:stretch>
        </p:blipFill>
        <p:spPr>
          <a:xfrm>
            <a:off x="2927916" y="5729700"/>
            <a:ext cx="461664" cy="461664"/>
          </a:xfrm>
          <a:prstGeom prst="rect">
            <a:avLst/>
          </a:prstGeom>
        </p:spPr>
      </p:pic>
      <p:pic>
        <p:nvPicPr>
          <p:cNvPr id="140" name="Picture 139">
            <a:extLst>
              <a:ext uri="{FF2B5EF4-FFF2-40B4-BE49-F238E27FC236}">
                <a16:creationId xmlns:a16="http://schemas.microsoft.com/office/drawing/2014/main" id="{3C0F538C-C15A-8D44-EEA6-E62F33887DBA}"/>
              </a:ext>
            </a:extLst>
          </p:cNvPr>
          <p:cNvPicPr>
            <a:picLocks noChangeAspect="1"/>
          </p:cNvPicPr>
          <p:nvPr/>
        </p:nvPicPr>
        <p:blipFill>
          <a:blip r:embed="rId2"/>
          <a:stretch>
            <a:fillRect/>
          </a:stretch>
        </p:blipFill>
        <p:spPr>
          <a:xfrm>
            <a:off x="2927916" y="6266349"/>
            <a:ext cx="461664" cy="461664"/>
          </a:xfrm>
          <a:prstGeom prst="rect">
            <a:avLst/>
          </a:prstGeom>
        </p:spPr>
      </p:pic>
      <p:pic>
        <p:nvPicPr>
          <p:cNvPr id="141" name="Picture 140">
            <a:extLst>
              <a:ext uri="{FF2B5EF4-FFF2-40B4-BE49-F238E27FC236}">
                <a16:creationId xmlns:a16="http://schemas.microsoft.com/office/drawing/2014/main" id="{008A68CD-A8DC-DA65-5E12-9B7B6D334B02}"/>
              </a:ext>
            </a:extLst>
          </p:cNvPr>
          <p:cNvPicPr>
            <a:picLocks noChangeAspect="1"/>
          </p:cNvPicPr>
          <p:nvPr/>
        </p:nvPicPr>
        <p:blipFill>
          <a:blip r:embed="rId2"/>
          <a:stretch>
            <a:fillRect/>
          </a:stretch>
        </p:blipFill>
        <p:spPr>
          <a:xfrm>
            <a:off x="2927916" y="6802998"/>
            <a:ext cx="461664" cy="461664"/>
          </a:xfrm>
          <a:prstGeom prst="rect">
            <a:avLst/>
          </a:prstGeom>
        </p:spPr>
      </p:pic>
      <p:pic>
        <p:nvPicPr>
          <p:cNvPr id="142" name="Picture 141">
            <a:extLst>
              <a:ext uri="{FF2B5EF4-FFF2-40B4-BE49-F238E27FC236}">
                <a16:creationId xmlns:a16="http://schemas.microsoft.com/office/drawing/2014/main" id="{C0CF4417-4F38-5417-0153-2563201E604F}"/>
              </a:ext>
            </a:extLst>
          </p:cNvPr>
          <p:cNvPicPr>
            <a:picLocks noChangeAspect="1"/>
          </p:cNvPicPr>
          <p:nvPr/>
        </p:nvPicPr>
        <p:blipFill>
          <a:blip r:embed="rId3"/>
          <a:stretch>
            <a:fillRect/>
          </a:stretch>
        </p:blipFill>
        <p:spPr>
          <a:xfrm>
            <a:off x="3495240" y="7386279"/>
            <a:ext cx="403379" cy="403379"/>
          </a:xfrm>
          <a:prstGeom prst="rect">
            <a:avLst/>
          </a:prstGeom>
        </p:spPr>
      </p:pic>
      <p:pic>
        <p:nvPicPr>
          <p:cNvPr id="143" name="Picture 142">
            <a:extLst>
              <a:ext uri="{FF2B5EF4-FFF2-40B4-BE49-F238E27FC236}">
                <a16:creationId xmlns:a16="http://schemas.microsoft.com/office/drawing/2014/main" id="{3717498B-5FAB-E9B2-B896-10F34701E86D}"/>
              </a:ext>
            </a:extLst>
          </p:cNvPr>
          <p:cNvPicPr>
            <a:picLocks noChangeAspect="1"/>
          </p:cNvPicPr>
          <p:nvPr/>
        </p:nvPicPr>
        <p:blipFill>
          <a:blip r:embed="rId3"/>
          <a:stretch>
            <a:fillRect/>
          </a:stretch>
        </p:blipFill>
        <p:spPr>
          <a:xfrm>
            <a:off x="3495240" y="4685729"/>
            <a:ext cx="403379" cy="403379"/>
          </a:xfrm>
          <a:prstGeom prst="rect">
            <a:avLst/>
          </a:prstGeom>
        </p:spPr>
      </p:pic>
      <p:pic>
        <p:nvPicPr>
          <p:cNvPr id="144" name="Picture 143">
            <a:extLst>
              <a:ext uri="{FF2B5EF4-FFF2-40B4-BE49-F238E27FC236}">
                <a16:creationId xmlns:a16="http://schemas.microsoft.com/office/drawing/2014/main" id="{A7CBA5EC-09E2-F3D0-083A-41DD535F5BD4}"/>
              </a:ext>
            </a:extLst>
          </p:cNvPr>
          <p:cNvPicPr>
            <a:picLocks noChangeAspect="1"/>
          </p:cNvPicPr>
          <p:nvPr/>
        </p:nvPicPr>
        <p:blipFill>
          <a:blip r:embed="rId3"/>
          <a:stretch>
            <a:fillRect/>
          </a:stretch>
        </p:blipFill>
        <p:spPr>
          <a:xfrm>
            <a:off x="3495240" y="5225839"/>
            <a:ext cx="403379" cy="403379"/>
          </a:xfrm>
          <a:prstGeom prst="rect">
            <a:avLst/>
          </a:prstGeom>
        </p:spPr>
      </p:pic>
      <p:pic>
        <p:nvPicPr>
          <p:cNvPr id="145" name="Picture 144">
            <a:extLst>
              <a:ext uri="{FF2B5EF4-FFF2-40B4-BE49-F238E27FC236}">
                <a16:creationId xmlns:a16="http://schemas.microsoft.com/office/drawing/2014/main" id="{17D2A5FD-A015-2BE7-F333-96F4D769B40D}"/>
              </a:ext>
            </a:extLst>
          </p:cNvPr>
          <p:cNvPicPr>
            <a:picLocks noChangeAspect="1"/>
          </p:cNvPicPr>
          <p:nvPr/>
        </p:nvPicPr>
        <p:blipFill>
          <a:blip r:embed="rId3"/>
          <a:stretch>
            <a:fillRect/>
          </a:stretch>
        </p:blipFill>
        <p:spPr>
          <a:xfrm>
            <a:off x="3495240" y="5765949"/>
            <a:ext cx="403379" cy="403379"/>
          </a:xfrm>
          <a:prstGeom prst="rect">
            <a:avLst/>
          </a:prstGeom>
        </p:spPr>
      </p:pic>
      <p:pic>
        <p:nvPicPr>
          <p:cNvPr id="146" name="Picture 145">
            <a:extLst>
              <a:ext uri="{FF2B5EF4-FFF2-40B4-BE49-F238E27FC236}">
                <a16:creationId xmlns:a16="http://schemas.microsoft.com/office/drawing/2014/main" id="{2B9D2CE5-2167-191C-D093-6B61FC156474}"/>
              </a:ext>
            </a:extLst>
          </p:cNvPr>
          <p:cNvPicPr>
            <a:picLocks noChangeAspect="1"/>
          </p:cNvPicPr>
          <p:nvPr/>
        </p:nvPicPr>
        <p:blipFill>
          <a:blip r:embed="rId3"/>
          <a:stretch>
            <a:fillRect/>
          </a:stretch>
        </p:blipFill>
        <p:spPr>
          <a:xfrm>
            <a:off x="3495240" y="6306059"/>
            <a:ext cx="403379" cy="403379"/>
          </a:xfrm>
          <a:prstGeom prst="rect">
            <a:avLst/>
          </a:prstGeom>
        </p:spPr>
      </p:pic>
      <p:pic>
        <p:nvPicPr>
          <p:cNvPr id="147" name="Picture 146">
            <a:extLst>
              <a:ext uri="{FF2B5EF4-FFF2-40B4-BE49-F238E27FC236}">
                <a16:creationId xmlns:a16="http://schemas.microsoft.com/office/drawing/2014/main" id="{309CDA8C-A4FE-3F2E-B9B3-A276D121BC36}"/>
              </a:ext>
            </a:extLst>
          </p:cNvPr>
          <p:cNvPicPr>
            <a:picLocks noChangeAspect="1"/>
          </p:cNvPicPr>
          <p:nvPr/>
        </p:nvPicPr>
        <p:blipFill>
          <a:blip r:embed="rId3"/>
          <a:stretch>
            <a:fillRect/>
          </a:stretch>
        </p:blipFill>
        <p:spPr>
          <a:xfrm>
            <a:off x="3495240" y="6846169"/>
            <a:ext cx="403379" cy="403379"/>
          </a:xfrm>
          <a:prstGeom prst="rect">
            <a:avLst/>
          </a:prstGeom>
        </p:spPr>
      </p:pic>
      <p:pic>
        <p:nvPicPr>
          <p:cNvPr id="148" name="Picture 147">
            <a:extLst>
              <a:ext uri="{FF2B5EF4-FFF2-40B4-BE49-F238E27FC236}">
                <a16:creationId xmlns:a16="http://schemas.microsoft.com/office/drawing/2014/main" id="{1B71B5A9-A702-150A-3005-F1DE32D63531}"/>
              </a:ext>
            </a:extLst>
          </p:cNvPr>
          <p:cNvPicPr>
            <a:picLocks noChangeAspect="1"/>
          </p:cNvPicPr>
          <p:nvPr/>
        </p:nvPicPr>
        <p:blipFill>
          <a:blip r:embed="rId11"/>
          <a:stretch>
            <a:fillRect/>
          </a:stretch>
        </p:blipFill>
        <p:spPr>
          <a:xfrm>
            <a:off x="4023341" y="4177246"/>
            <a:ext cx="320587" cy="320587"/>
          </a:xfrm>
          <a:prstGeom prst="rect">
            <a:avLst/>
          </a:prstGeom>
        </p:spPr>
      </p:pic>
      <p:pic>
        <p:nvPicPr>
          <p:cNvPr id="149" name="Picture 148">
            <a:extLst>
              <a:ext uri="{FF2B5EF4-FFF2-40B4-BE49-F238E27FC236}">
                <a16:creationId xmlns:a16="http://schemas.microsoft.com/office/drawing/2014/main" id="{D4882134-F96D-EF1E-9E30-5B55C9236719}"/>
              </a:ext>
            </a:extLst>
          </p:cNvPr>
          <p:cNvPicPr>
            <a:picLocks noChangeAspect="1"/>
          </p:cNvPicPr>
          <p:nvPr/>
        </p:nvPicPr>
        <p:blipFill>
          <a:blip r:embed="rId11"/>
          <a:stretch>
            <a:fillRect/>
          </a:stretch>
        </p:blipFill>
        <p:spPr>
          <a:xfrm>
            <a:off x="4023341" y="4719798"/>
            <a:ext cx="320587" cy="320587"/>
          </a:xfrm>
          <a:prstGeom prst="rect">
            <a:avLst/>
          </a:prstGeom>
        </p:spPr>
      </p:pic>
      <p:pic>
        <p:nvPicPr>
          <p:cNvPr id="150" name="Picture 149">
            <a:extLst>
              <a:ext uri="{FF2B5EF4-FFF2-40B4-BE49-F238E27FC236}">
                <a16:creationId xmlns:a16="http://schemas.microsoft.com/office/drawing/2014/main" id="{EC6067B5-B9F1-83CD-1D00-3311A44843C9}"/>
              </a:ext>
            </a:extLst>
          </p:cNvPr>
          <p:cNvPicPr>
            <a:picLocks noChangeAspect="1"/>
          </p:cNvPicPr>
          <p:nvPr/>
        </p:nvPicPr>
        <p:blipFill>
          <a:blip r:embed="rId11"/>
          <a:stretch>
            <a:fillRect/>
          </a:stretch>
        </p:blipFill>
        <p:spPr>
          <a:xfrm>
            <a:off x="4023341" y="5262350"/>
            <a:ext cx="320587" cy="320587"/>
          </a:xfrm>
          <a:prstGeom prst="rect">
            <a:avLst/>
          </a:prstGeom>
        </p:spPr>
      </p:pic>
      <p:pic>
        <p:nvPicPr>
          <p:cNvPr id="151" name="Picture 150">
            <a:extLst>
              <a:ext uri="{FF2B5EF4-FFF2-40B4-BE49-F238E27FC236}">
                <a16:creationId xmlns:a16="http://schemas.microsoft.com/office/drawing/2014/main" id="{48910089-476F-C65C-7197-3F4EDF6735D6}"/>
              </a:ext>
            </a:extLst>
          </p:cNvPr>
          <p:cNvPicPr>
            <a:picLocks noChangeAspect="1"/>
          </p:cNvPicPr>
          <p:nvPr/>
        </p:nvPicPr>
        <p:blipFill>
          <a:blip r:embed="rId11"/>
          <a:stretch>
            <a:fillRect/>
          </a:stretch>
        </p:blipFill>
        <p:spPr>
          <a:xfrm>
            <a:off x="4023341" y="5804902"/>
            <a:ext cx="320587" cy="320587"/>
          </a:xfrm>
          <a:prstGeom prst="rect">
            <a:avLst/>
          </a:prstGeom>
        </p:spPr>
      </p:pic>
      <p:pic>
        <p:nvPicPr>
          <p:cNvPr id="152" name="Picture 151">
            <a:extLst>
              <a:ext uri="{FF2B5EF4-FFF2-40B4-BE49-F238E27FC236}">
                <a16:creationId xmlns:a16="http://schemas.microsoft.com/office/drawing/2014/main" id="{F0EAAFA6-831F-8582-CCAC-2BD296865DBD}"/>
              </a:ext>
            </a:extLst>
          </p:cNvPr>
          <p:cNvPicPr>
            <a:picLocks noChangeAspect="1"/>
          </p:cNvPicPr>
          <p:nvPr/>
        </p:nvPicPr>
        <p:blipFill>
          <a:blip r:embed="rId11"/>
          <a:stretch>
            <a:fillRect/>
          </a:stretch>
        </p:blipFill>
        <p:spPr>
          <a:xfrm>
            <a:off x="4023341" y="6347454"/>
            <a:ext cx="320587" cy="320587"/>
          </a:xfrm>
          <a:prstGeom prst="rect">
            <a:avLst/>
          </a:prstGeom>
        </p:spPr>
      </p:pic>
      <p:pic>
        <p:nvPicPr>
          <p:cNvPr id="153" name="Picture 152">
            <a:extLst>
              <a:ext uri="{FF2B5EF4-FFF2-40B4-BE49-F238E27FC236}">
                <a16:creationId xmlns:a16="http://schemas.microsoft.com/office/drawing/2014/main" id="{C5C84DF2-A5F8-3832-6C7C-8940EC2A8415}"/>
              </a:ext>
            </a:extLst>
          </p:cNvPr>
          <p:cNvPicPr>
            <a:picLocks noChangeAspect="1"/>
          </p:cNvPicPr>
          <p:nvPr/>
        </p:nvPicPr>
        <p:blipFill>
          <a:blip r:embed="rId11"/>
          <a:stretch>
            <a:fillRect/>
          </a:stretch>
        </p:blipFill>
        <p:spPr>
          <a:xfrm>
            <a:off x="4023341" y="6890006"/>
            <a:ext cx="320587" cy="320587"/>
          </a:xfrm>
          <a:prstGeom prst="rect">
            <a:avLst/>
          </a:prstGeom>
        </p:spPr>
      </p:pic>
      <p:pic>
        <p:nvPicPr>
          <p:cNvPr id="154" name="Picture 153">
            <a:extLst>
              <a:ext uri="{FF2B5EF4-FFF2-40B4-BE49-F238E27FC236}">
                <a16:creationId xmlns:a16="http://schemas.microsoft.com/office/drawing/2014/main" id="{C61564FA-B7D2-CEB1-87E7-2C078058A3F4}"/>
              </a:ext>
            </a:extLst>
          </p:cNvPr>
          <p:cNvPicPr>
            <a:picLocks noChangeAspect="1"/>
          </p:cNvPicPr>
          <p:nvPr/>
        </p:nvPicPr>
        <p:blipFill>
          <a:blip r:embed="rId4"/>
          <a:stretch>
            <a:fillRect/>
          </a:stretch>
        </p:blipFill>
        <p:spPr>
          <a:xfrm>
            <a:off x="4512473" y="4201756"/>
            <a:ext cx="320587" cy="320587"/>
          </a:xfrm>
          <a:prstGeom prst="rect">
            <a:avLst/>
          </a:prstGeom>
        </p:spPr>
      </p:pic>
      <p:pic>
        <p:nvPicPr>
          <p:cNvPr id="155" name="Picture 154">
            <a:extLst>
              <a:ext uri="{FF2B5EF4-FFF2-40B4-BE49-F238E27FC236}">
                <a16:creationId xmlns:a16="http://schemas.microsoft.com/office/drawing/2014/main" id="{B6C7ACA0-ACBE-28E9-AFB5-BBFC1EF87F67}"/>
              </a:ext>
            </a:extLst>
          </p:cNvPr>
          <p:cNvPicPr>
            <a:picLocks noChangeAspect="1"/>
          </p:cNvPicPr>
          <p:nvPr/>
        </p:nvPicPr>
        <p:blipFill>
          <a:blip r:embed="rId4"/>
          <a:stretch>
            <a:fillRect/>
          </a:stretch>
        </p:blipFill>
        <p:spPr>
          <a:xfrm>
            <a:off x="4512473" y="4739406"/>
            <a:ext cx="320587" cy="320587"/>
          </a:xfrm>
          <a:prstGeom prst="rect">
            <a:avLst/>
          </a:prstGeom>
        </p:spPr>
      </p:pic>
      <p:pic>
        <p:nvPicPr>
          <p:cNvPr id="156" name="Picture 155">
            <a:extLst>
              <a:ext uri="{FF2B5EF4-FFF2-40B4-BE49-F238E27FC236}">
                <a16:creationId xmlns:a16="http://schemas.microsoft.com/office/drawing/2014/main" id="{3D88AAD6-C607-A58B-F31F-493FC7F59D8D}"/>
              </a:ext>
            </a:extLst>
          </p:cNvPr>
          <p:cNvPicPr>
            <a:picLocks noChangeAspect="1"/>
          </p:cNvPicPr>
          <p:nvPr/>
        </p:nvPicPr>
        <p:blipFill>
          <a:blip r:embed="rId4"/>
          <a:stretch>
            <a:fillRect/>
          </a:stretch>
        </p:blipFill>
        <p:spPr>
          <a:xfrm>
            <a:off x="4512473" y="5277056"/>
            <a:ext cx="320587" cy="320587"/>
          </a:xfrm>
          <a:prstGeom prst="rect">
            <a:avLst/>
          </a:prstGeom>
        </p:spPr>
      </p:pic>
      <p:pic>
        <p:nvPicPr>
          <p:cNvPr id="157" name="Picture 156">
            <a:extLst>
              <a:ext uri="{FF2B5EF4-FFF2-40B4-BE49-F238E27FC236}">
                <a16:creationId xmlns:a16="http://schemas.microsoft.com/office/drawing/2014/main" id="{18C638B2-72AC-FAC2-00B8-E8B35035D4C0}"/>
              </a:ext>
            </a:extLst>
          </p:cNvPr>
          <p:cNvPicPr>
            <a:picLocks noChangeAspect="1"/>
          </p:cNvPicPr>
          <p:nvPr/>
        </p:nvPicPr>
        <p:blipFill>
          <a:blip r:embed="rId4"/>
          <a:stretch>
            <a:fillRect/>
          </a:stretch>
        </p:blipFill>
        <p:spPr>
          <a:xfrm>
            <a:off x="4512473" y="5814706"/>
            <a:ext cx="320587" cy="320587"/>
          </a:xfrm>
          <a:prstGeom prst="rect">
            <a:avLst/>
          </a:prstGeom>
        </p:spPr>
      </p:pic>
      <p:pic>
        <p:nvPicPr>
          <p:cNvPr id="158" name="Picture 157">
            <a:extLst>
              <a:ext uri="{FF2B5EF4-FFF2-40B4-BE49-F238E27FC236}">
                <a16:creationId xmlns:a16="http://schemas.microsoft.com/office/drawing/2014/main" id="{E13445EA-AE47-96F2-971F-1FB392E9D95C}"/>
              </a:ext>
            </a:extLst>
          </p:cNvPr>
          <p:cNvPicPr>
            <a:picLocks noChangeAspect="1"/>
          </p:cNvPicPr>
          <p:nvPr/>
        </p:nvPicPr>
        <p:blipFill>
          <a:blip r:embed="rId4"/>
          <a:stretch>
            <a:fillRect/>
          </a:stretch>
        </p:blipFill>
        <p:spPr>
          <a:xfrm>
            <a:off x="4512473" y="6352356"/>
            <a:ext cx="320587" cy="320587"/>
          </a:xfrm>
          <a:prstGeom prst="rect">
            <a:avLst/>
          </a:prstGeom>
        </p:spPr>
      </p:pic>
      <p:pic>
        <p:nvPicPr>
          <p:cNvPr id="159" name="Picture 158">
            <a:extLst>
              <a:ext uri="{FF2B5EF4-FFF2-40B4-BE49-F238E27FC236}">
                <a16:creationId xmlns:a16="http://schemas.microsoft.com/office/drawing/2014/main" id="{C0610B3B-0051-25B0-A364-57FBD696F66B}"/>
              </a:ext>
            </a:extLst>
          </p:cNvPr>
          <p:cNvPicPr>
            <a:picLocks noChangeAspect="1"/>
          </p:cNvPicPr>
          <p:nvPr/>
        </p:nvPicPr>
        <p:blipFill>
          <a:blip r:embed="rId4"/>
          <a:stretch>
            <a:fillRect/>
          </a:stretch>
        </p:blipFill>
        <p:spPr>
          <a:xfrm>
            <a:off x="4512473" y="6890006"/>
            <a:ext cx="320587" cy="320587"/>
          </a:xfrm>
          <a:prstGeom prst="rect">
            <a:avLst/>
          </a:prstGeom>
        </p:spPr>
      </p:pic>
      <p:pic>
        <p:nvPicPr>
          <p:cNvPr id="160" name="Picture 159">
            <a:extLst>
              <a:ext uri="{FF2B5EF4-FFF2-40B4-BE49-F238E27FC236}">
                <a16:creationId xmlns:a16="http://schemas.microsoft.com/office/drawing/2014/main" id="{6157495A-05BE-8296-7501-116B092F66DF}"/>
              </a:ext>
            </a:extLst>
          </p:cNvPr>
          <p:cNvPicPr>
            <a:picLocks noChangeAspect="1"/>
          </p:cNvPicPr>
          <p:nvPr/>
        </p:nvPicPr>
        <p:blipFill>
          <a:blip r:embed="rId12"/>
          <a:stretch>
            <a:fillRect/>
          </a:stretch>
        </p:blipFill>
        <p:spPr>
          <a:xfrm>
            <a:off x="4961099" y="4120135"/>
            <a:ext cx="461664" cy="461664"/>
          </a:xfrm>
          <a:prstGeom prst="rect">
            <a:avLst/>
          </a:prstGeom>
        </p:spPr>
      </p:pic>
      <p:pic>
        <p:nvPicPr>
          <p:cNvPr id="161" name="Picture 160">
            <a:extLst>
              <a:ext uri="{FF2B5EF4-FFF2-40B4-BE49-F238E27FC236}">
                <a16:creationId xmlns:a16="http://schemas.microsoft.com/office/drawing/2014/main" id="{741ED867-5527-99B5-D296-77D828C4B51A}"/>
              </a:ext>
            </a:extLst>
          </p:cNvPr>
          <p:cNvPicPr>
            <a:picLocks noChangeAspect="1"/>
          </p:cNvPicPr>
          <p:nvPr/>
        </p:nvPicPr>
        <p:blipFill>
          <a:blip r:embed="rId12"/>
          <a:stretch>
            <a:fillRect/>
          </a:stretch>
        </p:blipFill>
        <p:spPr>
          <a:xfrm>
            <a:off x="4961099" y="4657785"/>
            <a:ext cx="461664" cy="461664"/>
          </a:xfrm>
          <a:prstGeom prst="rect">
            <a:avLst/>
          </a:prstGeom>
        </p:spPr>
      </p:pic>
      <p:pic>
        <p:nvPicPr>
          <p:cNvPr id="162" name="Picture 161">
            <a:extLst>
              <a:ext uri="{FF2B5EF4-FFF2-40B4-BE49-F238E27FC236}">
                <a16:creationId xmlns:a16="http://schemas.microsoft.com/office/drawing/2014/main" id="{63F21822-FB4C-EFF0-468C-064837C75345}"/>
              </a:ext>
            </a:extLst>
          </p:cNvPr>
          <p:cNvPicPr>
            <a:picLocks noChangeAspect="1"/>
          </p:cNvPicPr>
          <p:nvPr/>
        </p:nvPicPr>
        <p:blipFill>
          <a:blip r:embed="rId12"/>
          <a:stretch>
            <a:fillRect/>
          </a:stretch>
        </p:blipFill>
        <p:spPr>
          <a:xfrm>
            <a:off x="4961099" y="5195435"/>
            <a:ext cx="461664" cy="461664"/>
          </a:xfrm>
          <a:prstGeom prst="rect">
            <a:avLst/>
          </a:prstGeom>
        </p:spPr>
      </p:pic>
      <p:pic>
        <p:nvPicPr>
          <p:cNvPr id="163" name="Picture 162">
            <a:extLst>
              <a:ext uri="{FF2B5EF4-FFF2-40B4-BE49-F238E27FC236}">
                <a16:creationId xmlns:a16="http://schemas.microsoft.com/office/drawing/2014/main" id="{DDA68197-D368-E482-DBF5-48D65930ADA7}"/>
              </a:ext>
            </a:extLst>
          </p:cNvPr>
          <p:cNvPicPr>
            <a:picLocks noChangeAspect="1"/>
          </p:cNvPicPr>
          <p:nvPr/>
        </p:nvPicPr>
        <p:blipFill>
          <a:blip r:embed="rId12"/>
          <a:stretch>
            <a:fillRect/>
          </a:stretch>
        </p:blipFill>
        <p:spPr>
          <a:xfrm>
            <a:off x="4961099" y="5733085"/>
            <a:ext cx="461664" cy="461664"/>
          </a:xfrm>
          <a:prstGeom prst="rect">
            <a:avLst/>
          </a:prstGeom>
        </p:spPr>
      </p:pic>
      <p:pic>
        <p:nvPicPr>
          <p:cNvPr id="164" name="Picture 163">
            <a:extLst>
              <a:ext uri="{FF2B5EF4-FFF2-40B4-BE49-F238E27FC236}">
                <a16:creationId xmlns:a16="http://schemas.microsoft.com/office/drawing/2014/main" id="{1A55DAC0-AD0F-6726-E7EA-8B311A44CF20}"/>
              </a:ext>
            </a:extLst>
          </p:cNvPr>
          <p:cNvPicPr>
            <a:picLocks noChangeAspect="1"/>
          </p:cNvPicPr>
          <p:nvPr/>
        </p:nvPicPr>
        <p:blipFill>
          <a:blip r:embed="rId12"/>
          <a:stretch>
            <a:fillRect/>
          </a:stretch>
        </p:blipFill>
        <p:spPr>
          <a:xfrm>
            <a:off x="4961099" y="6270735"/>
            <a:ext cx="461664" cy="461664"/>
          </a:xfrm>
          <a:prstGeom prst="rect">
            <a:avLst/>
          </a:prstGeom>
        </p:spPr>
      </p:pic>
      <p:pic>
        <p:nvPicPr>
          <p:cNvPr id="165" name="Picture 164">
            <a:extLst>
              <a:ext uri="{FF2B5EF4-FFF2-40B4-BE49-F238E27FC236}">
                <a16:creationId xmlns:a16="http://schemas.microsoft.com/office/drawing/2014/main" id="{456836A2-6E3F-31D6-9130-1C2BBD402397}"/>
              </a:ext>
            </a:extLst>
          </p:cNvPr>
          <p:cNvPicPr>
            <a:picLocks noChangeAspect="1"/>
          </p:cNvPicPr>
          <p:nvPr/>
        </p:nvPicPr>
        <p:blipFill>
          <a:blip r:embed="rId12"/>
          <a:stretch>
            <a:fillRect/>
          </a:stretch>
        </p:blipFill>
        <p:spPr>
          <a:xfrm>
            <a:off x="4961099" y="6808385"/>
            <a:ext cx="461664" cy="461664"/>
          </a:xfrm>
          <a:prstGeom prst="rect">
            <a:avLst/>
          </a:prstGeom>
        </p:spPr>
      </p:pic>
      <p:pic>
        <p:nvPicPr>
          <p:cNvPr id="166" name="Picture 165">
            <a:extLst>
              <a:ext uri="{FF2B5EF4-FFF2-40B4-BE49-F238E27FC236}">
                <a16:creationId xmlns:a16="http://schemas.microsoft.com/office/drawing/2014/main" id="{A0F63167-B2D2-2F01-CE26-AE8FE58DFD06}"/>
              </a:ext>
            </a:extLst>
          </p:cNvPr>
          <p:cNvPicPr>
            <a:picLocks noChangeAspect="1"/>
          </p:cNvPicPr>
          <p:nvPr/>
        </p:nvPicPr>
        <p:blipFill>
          <a:blip r:embed="rId13"/>
          <a:stretch>
            <a:fillRect/>
          </a:stretch>
        </p:blipFill>
        <p:spPr>
          <a:xfrm>
            <a:off x="5506869" y="4160327"/>
            <a:ext cx="388671" cy="388671"/>
          </a:xfrm>
          <a:prstGeom prst="rect">
            <a:avLst/>
          </a:prstGeom>
        </p:spPr>
      </p:pic>
      <p:pic>
        <p:nvPicPr>
          <p:cNvPr id="167" name="Picture 166">
            <a:extLst>
              <a:ext uri="{FF2B5EF4-FFF2-40B4-BE49-F238E27FC236}">
                <a16:creationId xmlns:a16="http://schemas.microsoft.com/office/drawing/2014/main" id="{E536518C-6BA9-D918-B173-21454F6205F2}"/>
              </a:ext>
            </a:extLst>
          </p:cNvPr>
          <p:cNvPicPr>
            <a:picLocks noChangeAspect="1"/>
          </p:cNvPicPr>
          <p:nvPr/>
        </p:nvPicPr>
        <p:blipFill>
          <a:blip r:embed="rId13"/>
          <a:stretch>
            <a:fillRect/>
          </a:stretch>
        </p:blipFill>
        <p:spPr>
          <a:xfrm>
            <a:off x="5506869" y="4699838"/>
            <a:ext cx="388671" cy="388671"/>
          </a:xfrm>
          <a:prstGeom prst="rect">
            <a:avLst/>
          </a:prstGeom>
        </p:spPr>
      </p:pic>
      <p:pic>
        <p:nvPicPr>
          <p:cNvPr id="168" name="Picture 167">
            <a:extLst>
              <a:ext uri="{FF2B5EF4-FFF2-40B4-BE49-F238E27FC236}">
                <a16:creationId xmlns:a16="http://schemas.microsoft.com/office/drawing/2014/main" id="{00F8FCAE-D3D3-FF17-F2D0-9B2512EBF2BA}"/>
              </a:ext>
            </a:extLst>
          </p:cNvPr>
          <p:cNvPicPr>
            <a:picLocks noChangeAspect="1"/>
          </p:cNvPicPr>
          <p:nvPr/>
        </p:nvPicPr>
        <p:blipFill>
          <a:blip r:embed="rId13"/>
          <a:stretch>
            <a:fillRect/>
          </a:stretch>
        </p:blipFill>
        <p:spPr>
          <a:xfrm>
            <a:off x="5506869" y="5239349"/>
            <a:ext cx="388671" cy="388671"/>
          </a:xfrm>
          <a:prstGeom prst="rect">
            <a:avLst/>
          </a:prstGeom>
        </p:spPr>
      </p:pic>
      <p:pic>
        <p:nvPicPr>
          <p:cNvPr id="169" name="Picture 168">
            <a:extLst>
              <a:ext uri="{FF2B5EF4-FFF2-40B4-BE49-F238E27FC236}">
                <a16:creationId xmlns:a16="http://schemas.microsoft.com/office/drawing/2014/main" id="{B9F9B46C-BC95-7608-5A65-B19304B8C4CB}"/>
              </a:ext>
            </a:extLst>
          </p:cNvPr>
          <p:cNvPicPr>
            <a:picLocks noChangeAspect="1"/>
          </p:cNvPicPr>
          <p:nvPr/>
        </p:nvPicPr>
        <p:blipFill>
          <a:blip r:embed="rId13"/>
          <a:stretch>
            <a:fillRect/>
          </a:stretch>
        </p:blipFill>
        <p:spPr>
          <a:xfrm>
            <a:off x="5506869" y="5778860"/>
            <a:ext cx="388671" cy="388671"/>
          </a:xfrm>
          <a:prstGeom prst="rect">
            <a:avLst/>
          </a:prstGeom>
        </p:spPr>
      </p:pic>
      <p:pic>
        <p:nvPicPr>
          <p:cNvPr id="170" name="Picture 169">
            <a:extLst>
              <a:ext uri="{FF2B5EF4-FFF2-40B4-BE49-F238E27FC236}">
                <a16:creationId xmlns:a16="http://schemas.microsoft.com/office/drawing/2014/main" id="{307099D3-5AB0-F35E-DC7C-D5115413394D}"/>
              </a:ext>
            </a:extLst>
          </p:cNvPr>
          <p:cNvPicPr>
            <a:picLocks noChangeAspect="1"/>
          </p:cNvPicPr>
          <p:nvPr/>
        </p:nvPicPr>
        <p:blipFill>
          <a:blip r:embed="rId13"/>
          <a:stretch>
            <a:fillRect/>
          </a:stretch>
        </p:blipFill>
        <p:spPr>
          <a:xfrm>
            <a:off x="5506869" y="6318371"/>
            <a:ext cx="388671" cy="388671"/>
          </a:xfrm>
          <a:prstGeom prst="rect">
            <a:avLst/>
          </a:prstGeom>
        </p:spPr>
      </p:pic>
      <p:pic>
        <p:nvPicPr>
          <p:cNvPr id="171" name="Picture 170">
            <a:extLst>
              <a:ext uri="{FF2B5EF4-FFF2-40B4-BE49-F238E27FC236}">
                <a16:creationId xmlns:a16="http://schemas.microsoft.com/office/drawing/2014/main" id="{31E3A893-0BD1-9616-C30A-C513F701B237}"/>
              </a:ext>
            </a:extLst>
          </p:cNvPr>
          <p:cNvPicPr>
            <a:picLocks noChangeAspect="1"/>
          </p:cNvPicPr>
          <p:nvPr/>
        </p:nvPicPr>
        <p:blipFill>
          <a:blip r:embed="rId13"/>
          <a:stretch>
            <a:fillRect/>
          </a:stretch>
        </p:blipFill>
        <p:spPr>
          <a:xfrm>
            <a:off x="5506869" y="6857882"/>
            <a:ext cx="388671" cy="388671"/>
          </a:xfrm>
          <a:prstGeom prst="rect">
            <a:avLst/>
          </a:prstGeom>
        </p:spPr>
      </p:pic>
      <p:pic>
        <p:nvPicPr>
          <p:cNvPr id="172" name="Picture 171">
            <a:extLst>
              <a:ext uri="{FF2B5EF4-FFF2-40B4-BE49-F238E27FC236}">
                <a16:creationId xmlns:a16="http://schemas.microsoft.com/office/drawing/2014/main" id="{8855162E-99F1-896B-E82B-8587521BD415}"/>
              </a:ext>
            </a:extLst>
          </p:cNvPr>
          <p:cNvPicPr>
            <a:picLocks noChangeAspect="1"/>
          </p:cNvPicPr>
          <p:nvPr/>
        </p:nvPicPr>
        <p:blipFill>
          <a:blip r:embed="rId10"/>
          <a:stretch>
            <a:fillRect/>
          </a:stretch>
        </p:blipFill>
        <p:spPr>
          <a:xfrm>
            <a:off x="1968853" y="7379629"/>
            <a:ext cx="420548" cy="420548"/>
          </a:xfrm>
          <a:prstGeom prst="rect">
            <a:avLst/>
          </a:prstGeom>
        </p:spPr>
      </p:pic>
      <p:pic>
        <p:nvPicPr>
          <p:cNvPr id="173" name="Picture 172">
            <a:extLst>
              <a:ext uri="{FF2B5EF4-FFF2-40B4-BE49-F238E27FC236}">
                <a16:creationId xmlns:a16="http://schemas.microsoft.com/office/drawing/2014/main" id="{640AA014-0AEF-2FCF-CF8A-AB3689AEACCB}"/>
              </a:ext>
            </a:extLst>
          </p:cNvPr>
          <p:cNvPicPr>
            <a:picLocks noChangeAspect="1"/>
          </p:cNvPicPr>
          <p:nvPr/>
        </p:nvPicPr>
        <p:blipFill>
          <a:blip r:embed="rId10"/>
          <a:stretch>
            <a:fillRect/>
          </a:stretch>
        </p:blipFill>
        <p:spPr>
          <a:xfrm>
            <a:off x="1968853" y="4682435"/>
            <a:ext cx="420548" cy="420548"/>
          </a:xfrm>
          <a:prstGeom prst="rect">
            <a:avLst/>
          </a:prstGeom>
        </p:spPr>
      </p:pic>
      <p:pic>
        <p:nvPicPr>
          <p:cNvPr id="174" name="Picture 173">
            <a:extLst>
              <a:ext uri="{FF2B5EF4-FFF2-40B4-BE49-F238E27FC236}">
                <a16:creationId xmlns:a16="http://schemas.microsoft.com/office/drawing/2014/main" id="{5C83C38E-2C86-F1C5-47EA-BFFB6D45C128}"/>
              </a:ext>
            </a:extLst>
          </p:cNvPr>
          <p:cNvPicPr>
            <a:picLocks noChangeAspect="1"/>
          </p:cNvPicPr>
          <p:nvPr/>
        </p:nvPicPr>
        <p:blipFill>
          <a:blip r:embed="rId10"/>
          <a:stretch>
            <a:fillRect/>
          </a:stretch>
        </p:blipFill>
        <p:spPr>
          <a:xfrm>
            <a:off x="1968853" y="5221874"/>
            <a:ext cx="420548" cy="420548"/>
          </a:xfrm>
          <a:prstGeom prst="rect">
            <a:avLst/>
          </a:prstGeom>
        </p:spPr>
      </p:pic>
      <p:pic>
        <p:nvPicPr>
          <p:cNvPr id="175" name="Picture 174">
            <a:extLst>
              <a:ext uri="{FF2B5EF4-FFF2-40B4-BE49-F238E27FC236}">
                <a16:creationId xmlns:a16="http://schemas.microsoft.com/office/drawing/2014/main" id="{8029818D-B74D-22B4-2723-03B98605DB0F}"/>
              </a:ext>
            </a:extLst>
          </p:cNvPr>
          <p:cNvPicPr>
            <a:picLocks noChangeAspect="1"/>
          </p:cNvPicPr>
          <p:nvPr/>
        </p:nvPicPr>
        <p:blipFill>
          <a:blip r:embed="rId10"/>
          <a:stretch>
            <a:fillRect/>
          </a:stretch>
        </p:blipFill>
        <p:spPr>
          <a:xfrm>
            <a:off x="1968853" y="5761313"/>
            <a:ext cx="420548" cy="420548"/>
          </a:xfrm>
          <a:prstGeom prst="rect">
            <a:avLst/>
          </a:prstGeom>
        </p:spPr>
      </p:pic>
      <p:pic>
        <p:nvPicPr>
          <p:cNvPr id="176" name="Picture 175">
            <a:extLst>
              <a:ext uri="{FF2B5EF4-FFF2-40B4-BE49-F238E27FC236}">
                <a16:creationId xmlns:a16="http://schemas.microsoft.com/office/drawing/2014/main" id="{CDE8394E-2817-2BD5-E105-517DA623FB09}"/>
              </a:ext>
            </a:extLst>
          </p:cNvPr>
          <p:cNvPicPr>
            <a:picLocks noChangeAspect="1"/>
          </p:cNvPicPr>
          <p:nvPr/>
        </p:nvPicPr>
        <p:blipFill>
          <a:blip r:embed="rId10"/>
          <a:stretch>
            <a:fillRect/>
          </a:stretch>
        </p:blipFill>
        <p:spPr>
          <a:xfrm>
            <a:off x="1968853" y="6300752"/>
            <a:ext cx="420548" cy="420548"/>
          </a:xfrm>
          <a:prstGeom prst="rect">
            <a:avLst/>
          </a:prstGeom>
        </p:spPr>
      </p:pic>
      <p:pic>
        <p:nvPicPr>
          <p:cNvPr id="177" name="Picture 176">
            <a:extLst>
              <a:ext uri="{FF2B5EF4-FFF2-40B4-BE49-F238E27FC236}">
                <a16:creationId xmlns:a16="http://schemas.microsoft.com/office/drawing/2014/main" id="{17893B2A-B9F5-BF1A-BAA4-68B8E2A3599A}"/>
              </a:ext>
            </a:extLst>
          </p:cNvPr>
          <p:cNvPicPr>
            <a:picLocks noChangeAspect="1"/>
          </p:cNvPicPr>
          <p:nvPr/>
        </p:nvPicPr>
        <p:blipFill>
          <a:blip r:embed="rId10"/>
          <a:stretch>
            <a:fillRect/>
          </a:stretch>
        </p:blipFill>
        <p:spPr>
          <a:xfrm>
            <a:off x="1968853" y="6840191"/>
            <a:ext cx="420548" cy="420548"/>
          </a:xfrm>
          <a:prstGeom prst="rect">
            <a:avLst/>
          </a:prstGeom>
        </p:spPr>
      </p:pic>
      <p:pic>
        <p:nvPicPr>
          <p:cNvPr id="178" name="Picture 177">
            <a:extLst>
              <a:ext uri="{FF2B5EF4-FFF2-40B4-BE49-F238E27FC236}">
                <a16:creationId xmlns:a16="http://schemas.microsoft.com/office/drawing/2014/main" id="{8DD0AD3D-5C6B-FAA7-C058-7650577266F0}"/>
              </a:ext>
            </a:extLst>
          </p:cNvPr>
          <p:cNvPicPr>
            <a:picLocks noChangeAspect="1"/>
          </p:cNvPicPr>
          <p:nvPr/>
        </p:nvPicPr>
        <p:blipFill>
          <a:blip r:embed="rId9"/>
          <a:stretch>
            <a:fillRect/>
          </a:stretch>
        </p:blipFill>
        <p:spPr>
          <a:xfrm>
            <a:off x="5975942" y="4129234"/>
            <a:ext cx="461664" cy="461664"/>
          </a:xfrm>
          <a:prstGeom prst="rect">
            <a:avLst/>
          </a:prstGeom>
        </p:spPr>
      </p:pic>
      <p:pic>
        <p:nvPicPr>
          <p:cNvPr id="179" name="Picture 178">
            <a:extLst>
              <a:ext uri="{FF2B5EF4-FFF2-40B4-BE49-F238E27FC236}">
                <a16:creationId xmlns:a16="http://schemas.microsoft.com/office/drawing/2014/main" id="{87A1573E-976C-B76F-A853-8558E02952B3}"/>
              </a:ext>
            </a:extLst>
          </p:cNvPr>
          <p:cNvPicPr>
            <a:picLocks noChangeAspect="1"/>
          </p:cNvPicPr>
          <p:nvPr/>
        </p:nvPicPr>
        <p:blipFill>
          <a:blip r:embed="rId9"/>
          <a:stretch>
            <a:fillRect/>
          </a:stretch>
        </p:blipFill>
        <p:spPr>
          <a:xfrm>
            <a:off x="5975942" y="4667246"/>
            <a:ext cx="461664" cy="461664"/>
          </a:xfrm>
          <a:prstGeom prst="rect">
            <a:avLst/>
          </a:prstGeom>
        </p:spPr>
      </p:pic>
      <p:pic>
        <p:nvPicPr>
          <p:cNvPr id="180" name="Picture 179">
            <a:extLst>
              <a:ext uri="{FF2B5EF4-FFF2-40B4-BE49-F238E27FC236}">
                <a16:creationId xmlns:a16="http://schemas.microsoft.com/office/drawing/2014/main" id="{024A064C-D218-71D4-741C-95D22A29B38B}"/>
              </a:ext>
            </a:extLst>
          </p:cNvPr>
          <p:cNvPicPr>
            <a:picLocks noChangeAspect="1"/>
          </p:cNvPicPr>
          <p:nvPr/>
        </p:nvPicPr>
        <p:blipFill>
          <a:blip r:embed="rId9"/>
          <a:stretch>
            <a:fillRect/>
          </a:stretch>
        </p:blipFill>
        <p:spPr>
          <a:xfrm>
            <a:off x="5975942" y="5205258"/>
            <a:ext cx="461664" cy="461664"/>
          </a:xfrm>
          <a:prstGeom prst="rect">
            <a:avLst/>
          </a:prstGeom>
        </p:spPr>
      </p:pic>
      <p:pic>
        <p:nvPicPr>
          <p:cNvPr id="181" name="Picture 180">
            <a:extLst>
              <a:ext uri="{FF2B5EF4-FFF2-40B4-BE49-F238E27FC236}">
                <a16:creationId xmlns:a16="http://schemas.microsoft.com/office/drawing/2014/main" id="{A48EA1D4-3364-D99B-8101-F7B50004A5D3}"/>
              </a:ext>
            </a:extLst>
          </p:cNvPr>
          <p:cNvPicPr>
            <a:picLocks noChangeAspect="1"/>
          </p:cNvPicPr>
          <p:nvPr/>
        </p:nvPicPr>
        <p:blipFill>
          <a:blip r:embed="rId9"/>
          <a:stretch>
            <a:fillRect/>
          </a:stretch>
        </p:blipFill>
        <p:spPr>
          <a:xfrm>
            <a:off x="5975942" y="5743270"/>
            <a:ext cx="461664" cy="461664"/>
          </a:xfrm>
          <a:prstGeom prst="rect">
            <a:avLst/>
          </a:prstGeom>
        </p:spPr>
      </p:pic>
      <p:pic>
        <p:nvPicPr>
          <p:cNvPr id="182" name="Picture 181">
            <a:extLst>
              <a:ext uri="{FF2B5EF4-FFF2-40B4-BE49-F238E27FC236}">
                <a16:creationId xmlns:a16="http://schemas.microsoft.com/office/drawing/2014/main" id="{FEE26733-05BD-5470-987D-D75550A31EC7}"/>
              </a:ext>
            </a:extLst>
          </p:cNvPr>
          <p:cNvPicPr>
            <a:picLocks noChangeAspect="1"/>
          </p:cNvPicPr>
          <p:nvPr/>
        </p:nvPicPr>
        <p:blipFill>
          <a:blip r:embed="rId9"/>
          <a:stretch>
            <a:fillRect/>
          </a:stretch>
        </p:blipFill>
        <p:spPr>
          <a:xfrm>
            <a:off x="5975942" y="6281282"/>
            <a:ext cx="461664" cy="461664"/>
          </a:xfrm>
          <a:prstGeom prst="rect">
            <a:avLst/>
          </a:prstGeom>
        </p:spPr>
      </p:pic>
      <p:pic>
        <p:nvPicPr>
          <p:cNvPr id="183" name="Picture 182">
            <a:extLst>
              <a:ext uri="{FF2B5EF4-FFF2-40B4-BE49-F238E27FC236}">
                <a16:creationId xmlns:a16="http://schemas.microsoft.com/office/drawing/2014/main" id="{CACC203C-3A1A-74CD-6A3E-6A26523C8798}"/>
              </a:ext>
            </a:extLst>
          </p:cNvPr>
          <p:cNvPicPr>
            <a:picLocks noChangeAspect="1"/>
          </p:cNvPicPr>
          <p:nvPr/>
        </p:nvPicPr>
        <p:blipFill>
          <a:blip r:embed="rId9"/>
          <a:stretch>
            <a:fillRect/>
          </a:stretch>
        </p:blipFill>
        <p:spPr>
          <a:xfrm>
            <a:off x="5975942" y="6819294"/>
            <a:ext cx="461664" cy="461664"/>
          </a:xfrm>
          <a:prstGeom prst="rect">
            <a:avLst/>
          </a:prstGeom>
        </p:spPr>
      </p:pic>
      <p:pic>
        <p:nvPicPr>
          <p:cNvPr id="184" name="Picture 183">
            <a:extLst>
              <a:ext uri="{FF2B5EF4-FFF2-40B4-BE49-F238E27FC236}">
                <a16:creationId xmlns:a16="http://schemas.microsoft.com/office/drawing/2014/main" id="{3AE3A429-5B90-3B38-785A-DE87E378EAF5}"/>
              </a:ext>
            </a:extLst>
          </p:cNvPr>
          <p:cNvPicPr>
            <a:picLocks noChangeAspect="1"/>
          </p:cNvPicPr>
          <p:nvPr/>
        </p:nvPicPr>
        <p:blipFill>
          <a:blip r:embed="rId6"/>
          <a:stretch>
            <a:fillRect/>
          </a:stretch>
        </p:blipFill>
        <p:spPr>
          <a:xfrm>
            <a:off x="1453477" y="4154003"/>
            <a:ext cx="418088" cy="418088"/>
          </a:xfrm>
          <a:prstGeom prst="rect">
            <a:avLst/>
          </a:prstGeom>
        </p:spPr>
      </p:pic>
      <p:pic>
        <p:nvPicPr>
          <p:cNvPr id="185" name="Picture 184">
            <a:extLst>
              <a:ext uri="{FF2B5EF4-FFF2-40B4-BE49-F238E27FC236}">
                <a16:creationId xmlns:a16="http://schemas.microsoft.com/office/drawing/2014/main" id="{D792E6A8-5C6A-027B-1EA0-DB82F3DC82B7}"/>
              </a:ext>
            </a:extLst>
          </p:cNvPr>
          <p:cNvPicPr>
            <a:picLocks noChangeAspect="1"/>
          </p:cNvPicPr>
          <p:nvPr/>
        </p:nvPicPr>
        <p:blipFill>
          <a:blip r:embed="rId6"/>
          <a:stretch>
            <a:fillRect/>
          </a:stretch>
        </p:blipFill>
        <p:spPr>
          <a:xfrm>
            <a:off x="1453477" y="4697000"/>
            <a:ext cx="418088" cy="418088"/>
          </a:xfrm>
          <a:prstGeom prst="rect">
            <a:avLst/>
          </a:prstGeom>
        </p:spPr>
      </p:pic>
      <p:pic>
        <p:nvPicPr>
          <p:cNvPr id="186" name="Picture 185">
            <a:extLst>
              <a:ext uri="{FF2B5EF4-FFF2-40B4-BE49-F238E27FC236}">
                <a16:creationId xmlns:a16="http://schemas.microsoft.com/office/drawing/2014/main" id="{B1584D9D-07BD-DDC6-25C9-D3DEB2F822EE}"/>
              </a:ext>
            </a:extLst>
          </p:cNvPr>
          <p:cNvPicPr>
            <a:picLocks noChangeAspect="1"/>
          </p:cNvPicPr>
          <p:nvPr/>
        </p:nvPicPr>
        <p:blipFill>
          <a:blip r:embed="rId6"/>
          <a:stretch>
            <a:fillRect/>
          </a:stretch>
        </p:blipFill>
        <p:spPr>
          <a:xfrm>
            <a:off x="1453477" y="5239997"/>
            <a:ext cx="418088" cy="418088"/>
          </a:xfrm>
          <a:prstGeom prst="rect">
            <a:avLst/>
          </a:prstGeom>
        </p:spPr>
      </p:pic>
      <p:pic>
        <p:nvPicPr>
          <p:cNvPr id="187" name="Picture 186">
            <a:extLst>
              <a:ext uri="{FF2B5EF4-FFF2-40B4-BE49-F238E27FC236}">
                <a16:creationId xmlns:a16="http://schemas.microsoft.com/office/drawing/2014/main" id="{D7D123B8-3A2D-29CC-294A-CD8180FD5098}"/>
              </a:ext>
            </a:extLst>
          </p:cNvPr>
          <p:cNvPicPr>
            <a:picLocks noChangeAspect="1"/>
          </p:cNvPicPr>
          <p:nvPr/>
        </p:nvPicPr>
        <p:blipFill>
          <a:blip r:embed="rId6"/>
          <a:stretch>
            <a:fillRect/>
          </a:stretch>
        </p:blipFill>
        <p:spPr>
          <a:xfrm>
            <a:off x="1453477" y="5782994"/>
            <a:ext cx="418088" cy="418088"/>
          </a:xfrm>
          <a:prstGeom prst="rect">
            <a:avLst/>
          </a:prstGeom>
        </p:spPr>
      </p:pic>
      <p:pic>
        <p:nvPicPr>
          <p:cNvPr id="188" name="Picture 187">
            <a:extLst>
              <a:ext uri="{FF2B5EF4-FFF2-40B4-BE49-F238E27FC236}">
                <a16:creationId xmlns:a16="http://schemas.microsoft.com/office/drawing/2014/main" id="{1B3D7DC8-2984-F2D0-2EE1-A05E69B3472A}"/>
              </a:ext>
            </a:extLst>
          </p:cNvPr>
          <p:cNvPicPr>
            <a:picLocks noChangeAspect="1"/>
          </p:cNvPicPr>
          <p:nvPr/>
        </p:nvPicPr>
        <p:blipFill>
          <a:blip r:embed="rId6"/>
          <a:stretch>
            <a:fillRect/>
          </a:stretch>
        </p:blipFill>
        <p:spPr>
          <a:xfrm>
            <a:off x="1453477" y="6325991"/>
            <a:ext cx="418088" cy="418088"/>
          </a:xfrm>
          <a:prstGeom prst="rect">
            <a:avLst/>
          </a:prstGeom>
        </p:spPr>
      </p:pic>
      <p:pic>
        <p:nvPicPr>
          <p:cNvPr id="189" name="Picture 188">
            <a:extLst>
              <a:ext uri="{FF2B5EF4-FFF2-40B4-BE49-F238E27FC236}">
                <a16:creationId xmlns:a16="http://schemas.microsoft.com/office/drawing/2014/main" id="{B7DCE1AC-9D60-5F26-B0F6-1E1EA44F5E0E}"/>
              </a:ext>
            </a:extLst>
          </p:cNvPr>
          <p:cNvPicPr>
            <a:picLocks noChangeAspect="1"/>
          </p:cNvPicPr>
          <p:nvPr/>
        </p:nvPicPr>
        <p:blipFill>
          <a:blip r:embed="rId6"/>
          <a:stretch>
            <a:fillRect/>
          </a:stretch>
        </p:blipFill>
        <p:spPr>
          <a:xfrm>
            <a:off x="1453477" y="6868988"/>
            <a:ext cx="418088" cy="418088"/>
          </a:xfrm>
          <a:prstGeom prst="rect">
            <a:avLst/>
          </a:prstGeom>
        </p:spPr>
      </p:pic>
      <p:grpSp>
        <p:nvGrpSpPr>
          <p:cNvPr id="190" name="Group 189">
            <a:extLst>
              <a:ext uri="{FF2B5EF4-FFF2-40B4-BE49-F238E27FC236}">
                <a16:creationId xmlns:a16="http://schemas.microsoft.com/office/drawing/2014/main" id="{2F841436-A7E7-08C6-7E42-CA5F220ADB31}"/>
              </a:ext>
            </a:extLst>
          </p:cNvPr>
          <p:cNvGrpSpPr/>
          <p:nvPr/>
        </p:nvGrpSpPr>
        <p:grpSpPr>
          <a:xfrm>
            <a:off x="966066" y="4154003"/>
            <a:ext cx="418088" cy="441251"/>
            <a:chOff x="1627842" y="3151842"/>
            <a:chExt cx="3426758" cy="3426758"/>
          </a:xfrm>
        </p:grpSpPr>
        <p:pic>
          <p:nvPicPr>
            <p:cNvPr id="191" name="Picture 190">
              <a:extLst>
                <a:ext uri="{FF2B5EF4-FFF2-40B4-BE49-F238E27FC236}">
                  <a16:creationId xmlns:a16="http://schemas.microsoft.com/office/drawing/2014/main" id="{0FAAFFF6-160C-A6E7-4B2C-5A0465E2C84D}"/>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92" name="Picture 191">
              <a:extLst>
                <a:ext uri="{FF2B5EF4-FFF2-40B4-BE49-F238E27FC236}">
                  <a16:creationId xmlns:a16="http://schemas.microsoft.com/office/drawing/2014/main" id="{1D61FE70-B9BC-290D-8565-7F3A745E4341}"/>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93" name="Picture 192">
              <a:extLst>
                <a:ext uri="{FF2B5EF4-FFF2-40B4-BE49-F238E27FC236}">
                  <a16:creationId xmlns:a16="http://schemas.microsoft.com/office/drawing/2014/main" id="{62F63820-170A-68BE-CAF2-FE223ED4E2D0}"/>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194" name="Group 193">
            <a:extLst>
              <a:ext uri="{FF2B5EF4-FFF2-40B4-BE49-F238E27FC236}">
                <a16:creationId xmlns:a16="http://schemas.microsoft.com/office/drawing/2014/main" id="{E2A0FD14-6703-FD43-FE06-BE2E3910199D}"/>
              </a:ext>
            </a:extLst>
          </p:cNvPr>
          <p:cNvGrpSpPr/>
          <p:nvPr/>
        </p:nvGrpSpPr>
        <p:grpSpPr>
          <a:xfrm>
            <a:off x="966066" y="4693407"/>
            <a:ext cx="418088" cy="441251"/>
            <a:chOff x="1627842" y="3151842"/>
            <a:chExt cx="3426758" cy="3426758"/>
          </a:xfrm>
        </p:grpSpPr>
        <p:pic>
          <p:nvPicPr>
            <p:cNvPr id="195" name="Picture 194">
              <a:extLst>
                <a:ext uri="{FF2B5EF4-FFF2-40B4-BE49-F238E27FC236}">
                  <a16:creationId xmlns:a16="http://schemas.microsoft.com/office/drawing/2014/main" id="{57EBE955-A29B-1F72-41D0-84C69FCFDF2B}"/>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196" name="Picture 195">
              <a:extLst>
                <a:ext uri="{FF2B5EF4-FFF2-40B4-BE49-F238E27FC236}">
                  <a16:creationId xmlns:a16="http://schemas.microsoft.com/office/drawing/2014/main" id="{33D18DA7-D64F-7A7D-560D-86166E47B1C3}"/>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197" name="Picture 196">
              <a:extLst>
                <a:ext uri="{FF2B5EF4-FFF2-40B4-BE49-F238E27FC236}">
                  <a16:creationId xmlns:a16="http://schemas.microsoft.com/office/drawing/2014/main" id="{A887763C-B984-2C1A-A01B-C9081EFAF52D}"/>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198" name="Group 197">
            <a:extLst>
              <a:ext uri="{FF2B5EF4-FFF2-40B4-BE49-F238E27FC236}">
                <a16:creationId xmlns:a16="http://schemas.microsoft.com/office/drawing/2014/main" id="{A25255E7-F06D-FB13-65B1-5C7B06CD6F73}"/>
              </a:ext>
            </a:extLst>
          </p:cNvPr>
          <p:cNvGrpSpPr/>
          <p:nvPr/>
        </p:nvGrpSpPr>
        <p:grpSpPr>
          <a:xfrm>
            <a:off x="966066" y="5232811"/>
            <a:ext cx="418088" cy="441251"/>
            <a:chOff x="1627842" y="3151842"/>
            <a:chExt cx="3426758" cy="3426758"/>
          </a:xfrm>
        </p:grpSpPr>
        <p:pic>
          <p:nvPicPr>
            <p:cNvPr id="199" name="Picture 198">
              <a:extLst>
                <a:ext uri="{FF2B5EF4-FFF2-40B4-BE49-F238E27FC236}">
                  <a16:creationId xmlns:a16="http://schemas.microsoft.com/office/drawing/2014/main" id="{DE32100F-6755-7614-E062-A6DA39E5EB93}"/>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200" name="Picture 199">
              <a:extLst>
                <a:ext uri="{FF2B5EF4-FFF2-40B4-BE49-F238E27FC236}">
                  <a16:creationId xmlns:a16="http://schemas.microsoft.com/office/drawing/2014/main" id="{E7C5FD90-B104-7F97-C92C-6EEDA391A50D}"/>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201" name="Picture 200">
              <a:extLst>
                <a:ext uri="{FF2B5EF4-FFF2-40B4-BE49-F238E27FC236}">
                  <a16:creationId xmlns:a16="http://schemas.microsoft.com/office/drawing/2014/main" id="{9D6BB902-CAC9-E326-6171-6D095574FA30}"/>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202" name="Group 201">
            <a:extLst>
              <a:ext uri="{FF2B5EF4-FFF2-40B4-BE49-F238E27FC236}">
                <a16:creationId xmlns:a16="http://schemas.microsoft.com/office/drawing/2014/main" id="{D2D7819B-C039-66BC-9237-04ED9A6CF503}"/>
              </a:ext>
            </a:extLst>
          </p:cNvPr>
          <p:cNvGrpSpPr/>
          <p:nvPr/>
        </p:nvGrpSpPr>
        <p:grpSpPr>
          <a:xfrm>
            <a:off x="966066" y="5772215"/>
            <a:ext cx="418088" cy="441251"/>
            <a:chOff x="1627842" y="3151842"/>
            <a:chExt cx="3426758" cy="3426758"/>
          </a:xfrm>
        </p:grpSpPr>
        <p:pic>
          <p:nvPicPr>
            <p:cNvPr id="203" name="Picture 202">
              <a:extLst>
                <a:ext uri="{FF2B5EF4-FFF2-40B4-BE49-F238E27FC236}">
                  <a16:creationId xmlns:a16="http://schemas.microsoft.com/office/drawing/2014/main" id="{5D91D746-E017-A136-071D-B88D84CC0796}"/>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204" name="Picture 203">
              <a:extLst>
                <a:ext uri="{FF2B5EF4-FFF2-40B4-BE49-F238E27FC236}">
                  <a16:creationId xmlns:a16="http://schemas.microsoft.com/office/drawing/2014/main" id="{E6FDA554-7518-7CF9-742B-31973D893C7F}"/>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205" name="Picture 204">
              <a:extLst>
                <a:ext uri="{FF2B5EF4-FFF2-40B4-BE49-F238E27FC236}">
                  <a16:creationId xmlns:a16="http://schemas.microsoft.com/office/drawing/2014/main" id="{46DAFFB5-EB42-CBA0-1D3F-47C17DB5DB69}"/>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206" name="Group 205">
            <a:extLst>
              <a:ext uri="{FF2B5EF4-FFF2-40B4-BE49-F238E27FC236}">
                <a16:creationId xmlns:a16="http://schemas.microsoft.com/office/drawing/2014/main" id="{C56112AC-2EF9-BE61-72B6-D97EE3854161}"/>
              </a:ext>
            </a:extLst>
          </p:cNvPr>
          <p:cNvGrpSpPr/>
          <p:nvPr/>
        </p:nvGrpSpPr>
        <p:grpSpPr>
          <a:xfrm>
            <a:off x="966066" y="6311619"/>
            <a:ext cx="418088" cy="441251"/>
            <a:chOff x="1627842" y="3151842"/>
            <a:chExt cx="3426758" cy="3426758"/>
          </a:xfrm>
        </p:grpSpPr>
        <p:pic>
          <p:nvPicPr>
            <p:cNvPr id="207" name="Picture 206">
              <a:extLst>
                <a:ext uri="{FF2B5EF4-FFF2-40B4-BE49-F238E27FC236}">
                  <a16:creationId xmlns:a16="http://schemas.microsoft.com/office/drawing/2014/main" id="{23AD2845-B8FA-8290-8CB0-C055C14006FF}"/>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208" name="Picture 207">
              <a:extLst>
                <a:ext uri="{FF2B5EF4-FFF2-40B4-BE49-F238E27FC236}">
                  <a16:creationId xmlns:a16="http://schemas.microsoft.com/office/drawing/2014/main" id="{FF5D976D-E221-E7F9-E45B-FA3944B82008}"/>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209" name="Picture 208">
              <a:extLst>
                <a:ext uri="{FF2B5EF4-FFF2-40B4-BE49-F238E27FC236}">
                  <a16:creationId xmlns:a16="http://schemas.microsoft.com/office/drawing/2014/main" id="{A6F750F4-C235-3860-D026-DCC6F157E136}"/>
                </a:ext>
              </a:extLst>
            </p:cNvPr>
            <p:cNvPicPr>
              <a:picLocks noChangeAspect="1"/>
            </p:cNvPicPr>
            <p:nvPr/>
          </p:nvPicPr>
          <p:blipFill>
            <a:blip r:embed="rId8"/>
            <a:stretch>
              <a:fillRect/>
            </a:stretch>
          </p:blipFill>
          <p:spPr>
            <a:xfrm>
              <a:off x="3679560" y="5269760"/>
              <a:ext cx="963108" cy="963108"/>
            </a:xfrm>
            <a:prstGeom prst="rect">
              <a:avLst/>
            </a:prstGeom>
          </p:spPr>
        </p:pic>
      </p:grpSp>
      <p:grpSp>
        <p:nvGrpSpPr>
          <p:cNvPr id="210" name="Group 209">
            <a:extLst>
              <a:ext uri="{FF2B5EF4-FFF2-40B4-BE49-F238E27FC236}">
                <a16:creationId xmlns:a16="http://schemas.microsoft.com/office/drawing/2014/main" id="{AD2079E5-78F0-29F5-0C53-A941D200C976}"/>
              </a:ext>
            </a:extLst>
          </p:cNvPr>
          <p:cNvGrpSpPr/>
          <p:nvPr/>
        </p:nvGrpSpPr>
        <p:grpSpPr>
          <a:xfrm>
            <a:off x="966066" y="6851023"/>
            <a:ext cx="418088" cy="441251"/>
            <a:chOff x="1627842" y="3151842"/>
            <a:chExt cx="3426758" cy="3426758"/>
          </a:xfrm>
        </p:grpSpPr>
        <p:pic>
          <p:nvPicPr>
            <p:cNvPr id="211" name="Picture 210">
              <a:extLst>
                <a:ext uri="{FF2B5EF4-FFF2-40B4-BE49-F238E27FC236}">
                  <a16:creationId xmlns:a16="http://schemas.microsoft.com/office/drawing/2014/main" id="{FCF83C0F-4B6E-51F8-BFDC-9E635DC760D2}"/>
                </a:ext>
              </a:extLst>
            </p:cNvPr>
            <p:cNvPicPr>
              <a:picLocks noChangeAspect="1"/>
            </p:cNvPicPr>
            <p:nvPr/>
          </p:nvPicPr>
          <p:blipFill>
            <a:blip r:embed="rId7"/>
            <a:stretch>
              <a:fillRect/>
            </a:stretch>
          </p:blipFill>
          <p:spPr>
            <a:xfrm>
              <a:off x="1627842" y="3151842"/>
              <a:ext cx="3426758" cy="3426758"/>
            </a:xfrm>
            <a:prstGeom prst="rect">
              <a:avLst/>
            </a:prstGeom>
          </p:spPr>
        </p:pic>
        <p:pic>
          <p:nvPicPr>
            <p:cNvPr id="212" name="Picture 211">
              <a:extLst>
                <a:ext uri="{FF2B5EF4-FFF2-40B4-BE49-F238E27FC236}">
                  <a16:creationId xmlns:a16="http://schemas.microsoft.com/office/drawing/2014/main" id="{9C61EDD4-9009-293B-77B4-E926A9BFAB9A}"/>
                </a:ext>
              </a:extLst>
            </p:cNvPr>
            <p:cNvPicPr>
              <a:picLocks noChangeAspect="1"/>
            </p:cNvPicPr>
            <p:nvPr/>
          </p:nvPicPr>
          <p:blipFill>
            <a:blip r:embed="rId8"/>
            <a:stretch>
              <a:fillRect/>
            </a:stretch>
          </p:blipFill>
          <p:spPr>
            <a:xfrm>
              <a:off x="2001816" y="3526490"/>
              <a:ext cx="963108" cy="963108"/>
            </a:xfrm>
            <a:prstGeom prst="rect">
              <a:avLst/>
            </a:prstGeom>
          </p:spPr>
        </p:pic>
        <p:pic>
          <p:nvPicPr>
            <p:cNvPr id="213" name="Picture 212">
              <a:extLst>
                <a:ext uri="{FF2B5EF4-FFF2-40B4-BE49-F238E27FC236}">
                  <a16:creationId xmlns:a16="http://schemas.microsoft.com/office/drawing/2014/main" id="{1ACD7B11-B13E-2379-742D-C356983F63B0}"/>
                </a:ext>
              </a:extLst>
            </p:cNvPr>
            <p:cNvPicPr>
              <a:picLocks noChangeAspect="1"/>
            </p:cNvPicPr>
            <p:nvPr/>
          </p:nvPicPr>
          <p:blipFill>
            <a:blip r:embed="rId8"/>
            <a:stretch>
              <a:fillRect/>
            </a:stretch>
          </p:blipFill>
          <p:spPr>
            <a:xfrm>
              <a:off x="3679560" y="5269760"/>
              <a:ext cx="963108" cy="963108"/>
            </a:xfrm>
            <a:prstGeom prst="rect">
              <a:avLst/>
            </a:prstGeom>
          </p:spPr>
        </p:pic>
      </p:grpSp>
      <p:pic>
        <p:nvPicPr>
          <p:cNvPr id="214" name="Picture 213">
            <a:extLst>
              <a:ext uri="{FF2B5EF4-FFF2-40B4-BE49-F238E27FC236}">
                <a16:creationId xmlns:a16="http://schemas.microsoft.com/office/drawing/2014/main" id="{1AF83D69-78A9-E9C8-0DED-9C35B14AFC3F}"/>
              </a:ext>
            </a:extLst>
          </p:cNvPr>
          <p:cNvPicPr>
            <a:picLocks noChangeAspect="1"/>
          </p:cNvPicPr>
          <p:nvPr/>
        </p:nvPicPr>
        <p:blipFill>
          <a:blip r:embed="rId14"/>
          <a:stretch>
            <a:fillRect/>
          </a:stretch>
        </p:blipFill>
        <p:spPr>
          <a:xfrm>
            <a:off x="458674" y="4154003"/>
            <a:ext cx="418088" cy="418088"/>
          </a:xfrm>
          <a:prstGeom prst="rect">
            <a:avLst/>
          </a:prstGeom>
        </p:spPr>
      </p:pic>
      <p:pic>
        <p:nvPicPr>
          <p:cNvPr id="215" name="Picture 214">
            <a:extLst>
              <a:ext uri="{FF2B5EF4-FFF2-40B4-BE49-F238E27FC236}">
                <a16:creationId xmlns:a16="http://schemas.microsoft.com/office/drawing/2014/main" id="{50A4C2B8-9009-09C7-E046-EAB0E7FF5543}"/>
              </a:ext>
            </a:extLst>
          </p:cNvPr>
          <p:cNvPicPr>
            <a:picLocks noChangeAspect="1"/>
          </p:cNvPicPr>
          <p:nvPr/>
        </p:nvPicPr>
        <p:blipFill>
          <a:blip r:embed="rId14"/>
          <a:stretch>
            <a:fillRect/>
          </a:stretch>
        </p:blipFill>
        <p:spPr>
          <a:xfrm>
            <a:off x="458674" y="4692017"/>
            <a:ext cx="418088" cy="418088"/>
          </a:xfrm>
          <a:prstGeom prst="rect">
            <a:avLst/>
          </a:prstGeom>
        </p:spPr>
      </p:pic>
      <p:pic>
        <p:nvPicPr>
          <p:cNvPr id="216" name="Picture 215">
            <a:extLst>
              <a:ext uri="{FF2B5EF4-FFF2-40B4-BE49-F238E27FC236}">
                <a16:creationId xmlns:a16="http://schemas.microsoft.com/office/drawing/2014/main" id="{8FE6380D-C91F-7F2B-6427-EF8BBEBB1E4B}"/>
              </a:ext>
            </a:extLst>
          </p:cNvPr>
          <p:cNvPicPr>
            <a:picLocks noChangeAspect="1"/>
          </p:cNvPicPr>
          <p:nvPr/>
        </p:nvPicPr>
        <p:blipFill>
          <a:blip r:embed="rId14"/>
          <a:stretch>
            <a:fillRect/>
          </a:stretch>
        </p:blipFill>
        <p:spPr>
          <a:xfrm>
            <a:off x="458674" y="5230031"/>
            <a:ext cx="418088" cy="418088"/>
          </a:xfrm>
          <a:prstGeom prst="rect">
            <a:avLst/>
          </a:prstGeom>
        </p:spPr>
      </p:pic>
      <p:pic>
        <p:nvPicPr>
          <p:cNvPr id="217" name="Picture 216">
            <a:extLst>
              <a:ext uri="{FF2B5EF4-FFF2-40B4-BE49-F238E27FC236}">
                <a16:creationId xmlns:a16="http://schemas.microsoft.com/office/drawing/2014/main" id="{4D101A5F-541D-DD17-FADF-2A16D3791342}"/>
              </a:ext>
            </a:extLst>
          </p:cNvPr>
          <p:cNvPicPr>
            <a:picLocks noChangeAspect="1"/>
          </p:cNvPicPr>
          <p:nvPr/>
        </p:nvPicPr>
        <p:blipFill>
          <a:blip r:embed="rId14"/>
          <a:stretch>
            <a:fillRect/>
          </a:stretch>
        </p:blipFill>
        <p:spPr>
          <a:xfrm>
            <a:off x="458674" y="5768045"/>
            <a:ext cx="418088" cy="418088"/>
          </a:xfrm>
          <a:prstGeom prst="rect">
            <a:avLst/>
          </a:prstGeom>
        </p:spPr>
      </p:pic>
      <p:pic>
        <p:nvPicPr>
          <p:cNvPr id="218" name="Picture 217">
            <a:extLst>
              <a:ext uri="{FF2B5EF4-FFF2-40B4-BE49-F238E27FC236}">
                <a16:creationId xmlns:a16="http://schemas.microsoft.com/office/drawing/2014/main" id="{587B173A-2800-47F0-C1F8-3BFCED7E64AB}"/>
              </a:ext>
            </a:extLst>
          </p:cNvPr>
          <p:cNvPicPr>
            <a:picLocks noChangeAspect="1"/>
          </p:cNvPicPr>
          <p:nvPr/>
        </p:nvPicPr>
        <p:blipFill>
          <a:blip r:embed="rId14"/>
          <a:stretch>
            <a:fillRect/>
          </a:stretch>
        </p:blipFill>
        <p:spPr>
          <a:xfrm>
            <a:off x="458674" y="6306059"/>
            <a:ext cx="418088" cy="418088"/>
          </a:xfrm>
          <a:prstGeom prst="rect">
            <a:avLst/>
          </a:prstGeom>
        </p:spPr>
      </p:pic>
      <p:pic>
        <p:nvPicPr>
          <p:cNvPr id="219" name="Picture 218">
            <a:extLst>
              <a:ext uri="{FF2B5EF4-FFF2-40B4-BE49-F238E27FC236}">
                <a16:creationId xmlns:a16="http://schemas.microsoft.com/office/drawing/2014/main" id="{EF31D107-2D56-2F94-498B-58FE23827E6D}"/>
              </a:ext>
            </a:extLst>
          </p:cNvPr>
          <p:cNvPicPr>
            <a:picLocks noChangeAspect="1"/>
          </p:cNvPicPr>
          <p:nvPr/>
        </p:nvPicPr>
        <p:blipFill>
          <a:blip r:embed="rId14"/>
          <a:stretch>
            <a:fillRect/>
          </a:stretch>
        </p:blipFill>
        <p:spPr>
          <a:xfrm>
            <a:off x="458674" y="6844073"/>
            <a:ext cx="418088" cy="418088"/>
          </a:xfrm>
          <a:prstGeom prst="rect">
            <a:avLst/>
          </a:prstGeom>
        </p:spPr>
      </p:pic>
      <p:sp>
        <p:nvSpPr>
          <p:cNvPr id="220" name="TextBox 219">
            <a:extLst>
              <a:ext uri="{FF2B5EF4-FFF2-40B4-BE49-F238E27FC236}">
                <a16:creationId xmlns:a16="http://schemas.microsoft.com/office/drawing/2014/main" id="{2630A458-D479-27ED-6D07-E0738E311713}"/>
              </a:ext>
            </a:extLst>
          </p:cNvPr>
          <p:cNvSpPr txBox="1"/>
          <p:nvPr/>
        </p:nvSpPr>
        <p:spPr>
          <a:xfrm>
            <a:off x="420396" y="8326582"/>
            <a:ext cx="6017208" cy="923330"/>
          </a:xfrm>
          <a:prstGeom prst="rect">
            <a:avLst/>
          </a:prstGeom>
          <a:noFill/>
        </p:spPr>
        <p:txBody>
          <a:bodyPr wrap="square" rtlCol="0">
            <a:spAutoFit/>
          </a:bodyPr>
          <a:lstStyle/>
          <a:p>
            <a:r>
              <a:rPr lang="en-US" dirty="0"/>
              <a:t>Cut these out and ask players to place them over the top of the corresponding square on their boards. Players can hand them back in once they have been used. </a:t>
            </a:r>
          </a:p>
        </p:txBody>
      </p:sp>
    </p:spTree>
    <p:extLst>
      <p:ext uri="{BB962C8B-B14F-4D97-AF65-F5344CB8AC3E}">
        <p14:creationId xmlns:p14="http://schemas.microsoft.com/office/powerpoint/2010/main" val="28738772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596</TotalTime>
  <Words>7302</Words>
  <Application>Microsoft Macintosh PowerPoint</Application>
  <PresentationFormat>A4 Paper (210x297 mm)</PresentationFormat>
  <Paragraphs>1427</Paragraphs>
  <Slides>24</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APPLE CHANCERY</vt:lpstr>
      <vt:lpstr>APPLE CHANCERY</vt:lpstr>
      <vt:lpstr>Aptos</vt:lpstr>
      <vt:lpstr>Aptos Display</vt:lpstr>
      <vt:lpstr>Arial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Spurling</dc:creator>
  <cp:lastModifiedBy>John Spurling</cp:lastModifiedBy>
  <cp:revision>1</cp:revision>
  <dcterms:created xsi:type="dcterms:W3CDTF">2024-12-28T13:39:45Z</dcterms:created>
  <dcterms:modified xsi:type="dcterms:W3CDTF">2024-12-28T23:36:35Z</dcterms:modified>
</cp:coreProperties>
</file>