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3-1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4-1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5-1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6-1.pn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7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98655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New Beginnings: Embrace the Power of January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753564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January symbolises fresh starts and boundless opportunities. It's a time to reflect, learn, and step forward with renewed energy and optimism.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4788813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month, commit to progress and create habits for lasting growth. Remember, it's not just about resolutions—it's about transformation.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6324124" y="5841921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44" y="5849541"/>
            <a:ext cx="367665" cy="36766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826687" y="5824061"/>
            <a:ext cx="2666405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spc="-38" kern="0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Tempest Warming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8079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Renewal and Goals: Your Path to Growth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617000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95901" y="36170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Shed Old Habits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95901" y="4112538"/>
            <a:ext cx="2956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Let go of practices that no longer serve you. Embrace change and growth.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617000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349835" y="36170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Set Meaningful Goals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49835" y="4112538"/>
            <a:ext cx="2956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Align your objectives with your values and priorities. Start small and stay consistent.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770126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95901" y="57701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Embrace Progress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95901" y="6265664"/>
            <a:ext cx="68103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on improvement, not perfection. Every step forward counts.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Why We Need Renewal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Fresh Perspective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Renewal helps us focus on what truly matters. It allows us to reset our mindset and build momentum for change.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Hope and Growth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Renewal reminds us that challenges are temporary. It encourages us to step outside our comfort zones and embrace change.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5619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Personal Reflections on Growth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67857" y="2723198"/>
            <a:ext cx="30480" cy="4550212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921877" y="3246358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413837" y="299239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98622" y="309264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53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999690" y="2962513"/>
            <a:ext cx="295417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Celebrate Achievements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999690" y="3458051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Reflect on your proud moments from last year.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921877" y="4842867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6413837" y="458890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98622" y="468915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53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999690" y="45590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Learn from Challenges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999690" y="5054560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Consider the lessons gained from setbacks.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6921877" y="6439376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6413837" y="618541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98622" y="628566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53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999690" y="61555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Set Meaningful Goals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999690" y="6651069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 three important objectives for the year ahead.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708190"/>
            <a:ext cx="577024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Starting the Year Strong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771180"/>
            <a:ext cx="3614618" cy="2138482"/>
          </a:xfrm>
          <a:prstGeom prst="roundRect">
            <a:avLst>
              <a:gd name="adj" fmla="val 470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1059" y="30181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Focus on Progress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71059" y="3513653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Remember, every big goal begins with small, consistent steps.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771180"/>
            <a:ext cx="3614618" cy="2138482"/>
          </a:xfrm>
          <a:prstGeom prst="roundRect">
            <a:avLst>
              <a:gd name="adj" fmla="val 470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4993" y="30181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Embrace the Process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4993" y="3513653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Growth takes time. Setbacks are part of the journey.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148977"/>
            <a:ext cx="7468553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71059" y="53959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Celebrate Small Wins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71059" y="5891451"/>
            <a:ext cx="6974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Acknowledge your progress, no matter how small.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6528" y="628055"/>
            <a:ext cx="7550944" cy="1338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spc="-84" kern="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Embrace Your Journey of Growth</a:t>
            </a:r>
            <a:endParaRPr lang="en-US" sz="42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28" y="2307908"/>
            <a:ext cx="568881" cy="56888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6528" y="3104317"/>
            <a:ext cx="2677358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spc="-42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Reflect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96528" y="3575447"/>
            <a:ext cx="3604736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Learn from the past, but don't dwell on it.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617" y="2307908"/>
            <a:ext cx="568881" cy="56888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617" y="3104317"/>
            <a:ext cx="2677358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spc="-42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Set Goals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4742617" y="3575447"/>
            <a:ext cx="3604855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realistic objectives and work towards them daily.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28" y="4986099"/>
            <a:ext cx="568881" cy="56888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6528" y="5782508"/>
            <a:ext cx="2677358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spc="-42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Believe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96528" y="6253639"/>
            <a:ext cx="3604736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Trust in your ability to grow and improve.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96528" y="7237571"/>
            <a:ext cx="7550944" cy="363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Remember: "The future depends on what you do today." - Mahatma Gandhi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2025-01-03T12:02:37Z</dcterms:created>
  <dcterms:modified xsi:type="dcterms:W3CDTF">2025-01-03T12:02:37Z</dcterms:modified>
</cp:coreProperties>
</file>